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</p:sldIdLst>
  <p:sldSz cx="9144000" cy="5143500" type="screen16x9"/>
  <p:notesSz cx="6858000" cy="9144000"/>
  <p:embeddedFontLst>
    <p:embeddedFont>
      <p:font typeface="Calibri" pitchFamily="34" charset="0"/>
      <p:regular r:id="rId11"/>
      <p:bold r:id="rId12"/>
      <p:italic r:id="rId13"/>
      <p:boldItalic r:id="rId14"/>
    </p:embeddedFont>
    <p:embeddedFont>
      <p:font typeface="Cambria" pitchFamily="18" charset="0"/>
      <p:regular r:id="rId15"/>
      <p:bold r:id="rId16"/>
      <p:italic r:id="rId17"/>
      <p:boldItalic r:id="rId18"/>
    </p:embeddedFont>
    <p:embeddedFont>
      <p:font typeface="Lato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5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449B3-4939-4F85-84EA-32E96D8E9C77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ru" sz="1000" smtClean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pPr lvl="0" algn="r" rtl="0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ctrTitle"/>
          </p:nvPr>
        </p:nvSpPr>
        <p:spPr>
          <a:xfrm>
            <a:off x="685800" y="483519"/>
            <a:ext cx="7772400" cy="864095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dirty="0"/>
              <a:t>        Let’s cook!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lang="ru" dirty="0"/>
              <a:t>                                                       </a:t>
            </a:r>
            <a:r>
              <a:rPr lang="ru" sz="2000" dirty="0"/>
              <a:t>Презентация к уроку английского </a:t>
            </a:r>
            <a:r>
              <a:rPr lang="ru" sz="2000" dirty="0" smtClean="0"/>
              <a:t>                                                       </a:t>
            </a:r>
            <a:r>
              <a:rPr lang="ru" sz="2000" dirty="0"/>
              <a:t>языка </a:t>
            </a:r>
            <a:r>
              <a:rPr lang="en-US" sz="2000" dirty="0" smtClean="0"/>
              <a:t>Spotlight </a:t>
            </a:r>
            <a:r>
              <a:rPr lang="ru" sz="2000" dirty="0" smtClean="0"/>
              <a:t>6 класс                                                       </a:t>
            </a:r>
            <a:r>
              <a:rPr lang="ru-RU" sz="2000" dirty="0" smtClean="0"/>
              <a:t>учитель </a:t>
            </a:r>
            <a:r>
              <a:rPr lang="ru-RU" sz="2000" dirty="0" err="1" smtClean="0"/>
              <a:t>Щагина</a:t>
            </a:r>
            <a:r>
              <a:rPr lang="ru-RU" sz="2000" dirty="0" smtClean="0"/>
              <a:t> В.Г.</a:t>
            </a:r>
            <a:endParaRPr lang="ru" sz="2000" dirty="0"/>
          </a:p>
        </p:txBody>
      </p:sp>
      <p:pic>
        <p:nvPicPr>
          <p:cNvPr id="74" name="Shape 74" descr="поваренок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44" y="1419622"/>
            <a:ext cx="3384376" cy="3379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81" name="Shape 81"/>
          <p:cNvSpPr txBox="1"/>
          <p:nvPr/>
        </p:nvSpPr>
        <p:spPr>
          <a:xfrm>
            <a:off x="259025" y="394700"/>
            <a:ext cx="8757600" cy="425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4800" b="1" i="1">
                <a:solidFill>
                  <a:srgbClr val="0000FF"/>
                </a:solidFill>
              </a:rPr>
              <a:t>What is your favourite food?</a:t>
            </a:r>
          </a:p>
        </p:txBody>
      </p:sp>
      <p:pic>
        <p:nvPicPr>
          <p:cNvPr id="82" name="Shape 82" descr="еда с названиями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025" y="1159450"/>
            <a:ext cx="3157649" cy="389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 descr="еда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1880" y="1347614"/>
            <a:ext cx="2601135" cy="1733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 descr="еда 2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02356" y="2967087"/>
            <a:ext cx="3300876" cy="198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1" name="Shape 91"/>
          <p:cNvSpPr txBox="1"/>
          <p:nvPr/>
        </p:nvSpPr>
        <p:spPr>
          <a:xfrm>
            <a:off x="431700" y="419375"/>
            <a:ext cx="8290200" cy="411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sz="3000" b="1" i="1">
                <a:solidFill>
                  <a:srgbClr val="0000FF"/>
                </a:solidFill>
              </a:rPr>
              <a:t>What can we do with food?</a:t>
            </a:r>
          </a:p>
          <a:p>
            <a:pPr lvl="0" algn="just" rtl="0">
              <a:spcBef>
                <a:spcPts val="0"/>
              </a:spcBef>
              <a:buNone/>
            </a:pPr>
            <a:r>
              <a:rPr lang="ru" sz="3000" b="1"/>
              <a:t>fry           boil                bake                 add               </a:t>
            </a:r>
          </a:p>
          <a:p>
            <a:pPr lvl="0" algn="just" rtl="0">
              <a:spcBef>
                <a:spcPts val="0"/>
              </a:spcBef>
              <a:buNone/>
            </a:pPr>
            <a:endParaRPr sz="3000" b="1"/>
          </a:p>
          <a:p>
            <a:pPr lvl="0" algn="just" rtl="0">
              <a:spcBef>
                <a:spcPts val="0"/>
              </a:spcBef>
              <a:buNone/>
            </a:pPr>
            <a:endParaRPr sz="3000" b="1"/>
          </a:p>
          <a:p>
            <a:pPr lvl="0" algn="just" rtl="0">
              <a:spcBef>
                <a:spcPts val="0"/>
              </a:spcBef>
              <a:buNone/>
            </a:pPr>
            <a:endParaRPr sz="3000" b="1"/>
          </a:p>
          <a:p>
            <a:pPr lvl="0" algn="just">
              <a:spcBef>
                <a:spcPts val="0"/>
              </a:spcBef>
              <a:buNone/>
            </a:pPr>
            <a:r>
              <a:rPr lang="ru" sz="3000" b="1"/>
              <a:t>mix         dice                 peel                grate  </a:t>
            </a:r>
          </a:p>
        </p:txBody>
      </p:sp>
      <p:pic>
        <p:nvPicPr>
          <p:cNvPr id="92" name="Shape 92" descr="жарить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025" y="1530150"/>
            <a:ext cx="1652824" cy="110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 descr="варить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76699" y="1511824"/>
            <a:ext cx="1652824" cy="1138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 descr="печь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48175" y="1461275"/>
            <a:ext cx="1652825" cy="1239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 descr="перемешивать.jp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85024" y="3468550"/>
            <a:ext cx="1652825" cy="1138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 descr="рубить.gif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076700" y="3468550"/>
            <a:ext cx="1689526" cy="113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 descr="чичтить.jpg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448173" y="3468550"/>
            <a:ext cx="1710745" cy="113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 descr="тереть.jpg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840875" y="3431124"/>
            <a:ext cx="1710750" cy="1213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 descr="добавить.jpg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819650" y="1461275"/>
            <a:ext cx="1731974" cy="128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4" name="Shape 114"/>
          <p:cNvSpPr txBox="1"/>
          <p:nvPr/>
        </p:nvSpPr>
        <p:spPr>
          <a:xfrm>
            <a:off x="444050" y="419375"/>
            <a:ext cx="8387400" cy="429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sz="2400" b="1" u="sng">
                <a:solidFill>
                  <a:srgbClr val="0000FF"/>
                </a:solidFill>
              </a:rPr>
              <a:t>Let’s cook!!!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ru" sz="2400" b="1" u="sng">
                <a:solidFill>
                  <a:srgbClr val="0000FF"/>
                </a:solidFill>
              </a:rPr>
              <a:t>Before you start:</a:t>
            </a:r>
          </a:p>
          <a:p>
            <a:pPr marL="457200" lvl="0" indent="-381000" rtl="0">
              <a:spcBef>
                <a:spcPts val="0"/>
              </a:spcBef>
              <a:buSzPct val="100000"/>
              <a:buAutoNum type="arabicPeriod"/>
            </a:pPr>
            <a:r>
              <a:rPr lang="ru" sz="2400"/>
              <a:t>Wash your hands.</a:t>
            </a:r>
          </a:p>
          <a:p>
            <a:pPr marL="457200" lvl="0" indent="-381000" rtl="0">
              <a:spcBef>
                <a:spcPts val="0"/>
              </a:spcBef>
              <a:buSzPct val="100000"/>
              <a:buAutoNum type="arabicPeriod"/>
            </a:pPr>
            <a:r>
              <a:rPr lang="ru" sz="2400"/>
              <a:t>Put on your aprons.</a:t>
            </a:r>
          </a:p>
          <a:p>
            <a:pPr marL="457200" lvl="0" indent="-381000" rtl="0">
              <a:spcBef>
                <a:spcPts val="0"/>
              </a:spcBef>
              <a:buSzPct val="100000"/>
              <a:buAutoNum type="arabicPeriod"/>
            </a:pPr>
            <a:r>
              <a:rPr lang="ru" sz="2400"/>
              <a:t>Be careful with knives.</a:t>
            </a:r>
          </a:p>
        </p:txBody>
      </p:sp>
      <p:pic>
        <p:nvPicPr>
          <p:cNvPr id="115" name="Shape 115" descr="мыть руки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925" y="2466899"/>
            <a:ext cx="2404474" cy="2380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 descr="фартук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30500" y="2466900"/>
            <a:ext cx="2977748" cy="2380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Shape 117" descr="ножи.jp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2350" y="2466900"/>
            <a:ext cx="2818524" cy="238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1" name="Shape 131"/>
          <p:cNvSpPr txBox="1"/>
          <p:nvPr/>
        </p:nvSpPr>
        <p:spPr>
          <a:xfrm>
            <a:off x="316300" y="419375"/>
            <a:ext cx="8375100" cy="434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100">
                <a:solidFill>
                  <a:schemeClr val="dk2"/>
                </a:solidFill>
              </a:rPr>
              <a:t> </a:t>
            </a:r>
            <a:r>
              <a:rPr lang="ru" sz="2400">
                <a:solidFill>
                  <a:schemeClr val="dk2"/>
                </a:solidFill>
              </a:rPr>
              <a:t>Ingredients: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1 tomato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1 cucumber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onion</a:t>
            </a:r>
          </a:p>
          <a:p>
            <a:pPr marL="457200" lvl="0" indent="-381000" rtl="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¼ cup of olive oil</a:t>
            </a:r>
          </a:p>
          <a:p>
            <a:pPr marL="457200" lvl="0" indent="-381000">
              <a:spcBef>
                <a:spcPts val="0"/>
              </a:spcBef>
              <a:buClr>
                <a:schemeClr val="dk2"/>
              </a:buClr>
              <a:buSzPct val="100000"/>
              <a:buAutoNum type="arabicPeriod"/>
            </a:pPr>
            <a:r>
              <a:rPr lang="ru" sz="2400">
                <a:solidFill>
                  <a:schemeClr val="dk2"/>
                </a:solidFill>
              </a:rPr>
              <a:t>salt and pepper to taste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2400">
                <a:solidFill>
                  <a:schemeClr val="dk2"/>
                </a:solidFill>
              </a:rPr>
              <a:t>Method: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45833"/>
              <a:buFont typeface="Arial"/>
              <a:buNone/>
            </a:pPr>
            <a:r>
              <a:rPr lang="ru" sz="2400">
                <a:solidFill>
                  <a:schemeClr val="dk2"/>
                </a:solidFill>
              </a:rPr>
              <a:t>Chop tomato and cucumber, slice onion. Just before serving, toss with olive oil and add salt and pepper.</a:t>
            </a:r>
          </a:p>
          <a:p>
            <a:pPr lvl="0">
              <a:spcBef>
                <a:spcPts val="0"/>
              </a:spcBef>
              <a:buClr>
                <a:schemeClr val="dk2"/>
              </a:buClr>
              <a:buFont typeface="Arial"/>
              <a:buNone/>
            </a:pPr>
            <a:endParaRPr sz="1800">
              <a:solidFill>
                <a:srgbClr val="767972"/>
              </a:solidFill>
              <a:highlight>
                <a:srgbClr val="FFFFFF"/>
              </a:highlight>
            </a:endParaRPr>
          </a:p>
          <a:p>
            <a:pPr marL="495300" lvl="0" indent="-22860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>
                <a:solidFill>
                  <a:schemeClr val="dk2"/>
                </a:solidFill>
              </a:rPr>
              <a:t>·         </a:t>
            </a:r>
          </a:p>
        </p:txBody>
      </p:sp>
      <p:pic>
        <p:nvPicPr>
          <p:cNvPr id="132" name="Shape 132" descr="салад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324" y="630225"/>
            <a:ext cx="3563499" cy="20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8" name="Shape 138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9" name="Shape 139"/>
          <p:cNvSpPr txBox="1"/>
          <p:nvPr/>
        </p:nvSpPr>
        <p:spPr>
          <a:xfrm>
            <a:off x="431700" y="419375"/>
            <a:ext cx="8350500" cy="4317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17780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ru" sz="1800" b="1" i="1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Ingredients</a:t>
            </a:r>
          </a:p>
          <a:p>
            <a:pPr marL="177800" lvl="0" indent="-2984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1.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Sliced bread</a:t>
            </a:r>
          </a:p>
          <a:p>
            <a:pPr marL="177800" lvl="0" indent="-2984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2.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 i="1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170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gr. of sausage</a:t>
            </a:r>
          </a:p>
          <a:p>
            <a:pPr marL="177800" lvl="0" indent="-2984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3.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 i="1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120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gr. of cheese</a:t>
            </a:r>
          </a:p>
          <a:p>
            <a:pPr marL="177800" lvl="0" indent="-2984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4.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 i="1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3-4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 tablespoons of mayonnaise</a:t>
            </a:r>
          </a:p>
          <a:p>
            <a:pPr marL="177800" lvl="0" indent="-698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ru" sz="1800" b="1" i="1" u="sng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Recipe</a:t>
            </a:r>
          </a:p>
          <a:p>
            <a:pPr marL="177800" lvl="0" indent="-2984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1.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Spread the mayonnaise on the bread.</a:t>
            </a:r>
          </a:p>
          <a:p>
            <a:pPr marL="177800" lvl="0" indent="-2984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2.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Slice sausage and put on the bread.</a:t>
            </a:r>
          </a:p>
          <a:p>
            <a:pPr marL="177800" lvl="0" indent="-2984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3.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Slice cheese and put on the sausage.</a:t>
            </a:r>
          </a:p>
          <a:p>
            <a:pPr marL="177800" lvl="0" indent="-298450" rtl="0">
              <a:lnSpc>
                <a:spcPct val="115000"/>
              </a:lnSpc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</a:pPr>
            <a:r>
              <a:rPr lang="ru" sz="1100">
                <a:solidFill>
                  <a:schemeClr val="dk2"/>
                </a:solidFill>
              </a:rPr>
              <a:t>4.</a:t>
            </a:r>
            <a:r>
              <a:rPr lang="ru" sz="700">
                <a:solidFill>
                  <a:schemeClr val="dk2"/>
                </a:solidFill>
              </a:rPr>
              <a:t>   	</a:t>
            </a:r>
            <a:r>
              <a:rPr lang="ru" sz="1800">
                <a:solidFill>
                  <a:schemeClr val="dk2"/>
                </a:solidFill>
                <a:latin typeface="Cambria"/>
                <a:ea typeface="Cambria"/>
                <a:cs typeface="Cambria"/>
                <a:sym typeface="Cambria"/>
              </a:rPr>
              <a:t>Cover with another slice of bread.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40" name="Shape 140" descr="бутер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4088" y="690725"/>
            <a:ext cx="3418112" cy="2873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7" name="Shape 147"/>
          <p:cNvSpPr txBox="1"/>
          <p:nvPr/>
        </p:nvSpPr>
        <p:spPr>
          <a:xfrm>
            <a:off x="444050" y="431700"/>
            <a:ext cx="8277600" cy="414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ru" sz="1800"/>
              <a:t>Ingredients: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A cup of water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A packet of tea</a:t>
            </a:r>
          </a:p>
          <a:p>
            <a:pPr marL="457200" lvl="0" indent="-342900" rtl="0">
              <a:spcBef>
                <a:spcPts val="0"/>
              </a:spcBef>
              <a:buSzPct val="100000"/>
              <a:buAutoNum type="arabicPeriod"/>
            </a:pPr>
            <a:r>
              <a:rPr lang="ru" sz="1800"/>
              <a:t>Sugar to taste</a:t>
            </a:r>
          </a:p>
          <a:p>
            <a:pPr lvl="0" rtl="0">
              <a:spcBef>
                <a:spcPts val="0"/>
              </a:spcBef>
              <a:buNone/>
            </a:pPr>
            <a:r>
              <a:rPr lang="ru" sz="1800"/>
              <a:t>Recipe:</a:t>
            </a:r>
          </a:p>
          <a:p>
            <a:pPr lvl="0">
              <a:spcBef>
                <a:spcPts val="0"/>
              </a:spcBef>
              <a:buNone/>
            </a:pPr>
            <a:r>
              <a:rPr lang="ru" sz="1800"/>
              <a:t>Boil some water. Put tea in the cup. Pour some water. Add suger and mix it. </a:t>
            </a:r>
          </a:p>
        </p:txBody>
      </p:sp>
      <p:pic>
        <p:nvPicPr>
          <p:cNvPr id="148" name="Shape 148" descr="чай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0275" y="2403150"/>
            <a:ext cx="3851673" cy="2407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54" name="Shape 154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 txBox="1"/>
          <p:nvPr/>
        </p:nvSpPr>
        <p:spPr>
          <a:xfrm>
            <a:off x="433800" y="450150"/>
            <a:ext cx="8276400" cy="424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ru" sz="4800" dirty="0">
                <a:solidFill>
                  <a:srgbClr val="0000FF"/>
                </a:solidFill>
              </a:rPr>
              <a:t>Enjoy your </a:t>
            </a:r>
            <a:r>
              <a:rPr lang="ru" sz="4800" dirty="0" smtClean="0">
                <a:solidFill>
                  <a:srgbClr val="0000FF"/>
                </a:solidFill>
              </a:rPr>
              <a:t>meal</a:t>
            </a:r>
            <a:endParaRPr lang="ru" sz="4800" dirty="0">
              <a:solidFill>
                <a:srgbClr val="0000FF"/>
              </a:solidFill>
            </a:endParaRPr>
          </a:p>
        </p:txBody>
      </p:sp>
      <p:pic>
        <p:nvPicPr>
          <p:cNvPr id="156" name="Shape 156" descr="обед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3387" y="1420162"/>
            <a:ext cx="6619875" cy="326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143</Words>
  <Application>Microsoft Office PowerPoint</Application>
  <PresentationFormat>Экран (16:9)</PresentationFormat>
  <Paragraphs>41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</vt:lpstr>
      <vt:lpstr>Lato</vt:lpstr>
      <vt:lpstr>Тема Office</vt:lpstr>
      <vt:lpstr>        Let’s cook!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Let’s cook!</dc:title>
  <cp:lastModifiedBy>Пользователь Windows</cp:lastModifiedBy>
  <cp:revision>5</cp:revision>
  <dcterms:modified xsi:type="dcterms:W3CDTF">2025-04-17T15:17:35Z</dcterms:modified>
</cp:coreProperties>
</file>