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229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697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9585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374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1964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3185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28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871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71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53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561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754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15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28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71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266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663EE-7C25-4BA4-96F5-D29E56459463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5A78D4D-9FFE-4A7F-9350-9B7080D0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66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>Подготовка к ГИА. </a:t>
            </a:r>
            <a:br>
              <a:rPr lang="ru-RU" sz="3200" dirty="0" smtClean="0"/>
            </a:br>
            <a:r>
              <a:rPr lang="ru-RU" sz="3200" dirty="0" smtClean="0"/>
              <a:t>Из опыта </a:t>
            </a:r>
            <a:r>
              <a:rPr lang="ru-RU" sz="3200" dirty="0" smtClean="0"/>
              <a:t>работы педагогического коллектива МБОУ «СОШ п. Степной им. Никифорова В.С.»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Заместитель директора по УВР Величко Галина Георгиевна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3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Комплексный  подход </a:t>
            </a:r>
            <a:r>
              <a:rPr lang="ru-RU" sz="2400" dirty="0"/>
              <a:t>к процессу подготовки обучающихся к итоговой государственной аттестации </a:t>
            </a:r>
            <a:r>
              <a:rPr lang="ru-RU" sz="2400" dirty="0" smtClean="0"/>
              <a:t>позволяет  достигать </a:t>
            </a:r>
            <a:r>
              <a:rPr lang="ru-RU" sz="2400" dirty="0"/>
              <a:t>стабильных положительных результатов ОГЭ и ЕГЭ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26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достижения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 последние 7 лет все обучающиеся, допущенные педагогическим советом  к ГИА, получили аттестаты о ООО и СОО. </a:t>
            </a:r>
          </a:p>
          <a:p>
            <a:r>
              <a:rPr lang="ru-RU" dirty="0"/>
              <a:t>Последние 2 года наши выпускники 11 класса поступают в вузы. В данный момент 4 выпускника (из них 3 «</a:t>
            </a:r>
            <a:r>
              <a:rPr lang="ru-RU" dirty="0" err="1"/>
              <a:t>целевика</a:t>
            </a:r>
            <a:r>
              <a:rPr lang="ru-RU" dirty="0"/>
              <a:t>») обучаются в НГПУ и 1 выпускник в НГТУ.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413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82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Повышение качества результатов государственной итоговой аттестации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/>
              <a:t> </a:t>
            </a:r>
            <a:r>
              <a:rPr lang="ru-RU" b="1" dirty="0" smtClean="0"/>
              <a:t>Система </a:t>
            </a:r>
            <a:r>
              <a:rPr lang="ru-RU" b="1" dirty="0"/>
              <a:t>взаимодействия всех </a:t>
            </a:r>
            <a:r>
              <a:rPr lang="ru-RU" b="1" dirty="0" smtClean="0"/>
              <a:t>участников образовательного </a:t>
            </a:r>
            <a:r>
              <a:rPr lang="ru-RU" b="1" dirty="0"/>
              <a:t>процесса</a:t>
            </a:r>
            <a:endParaRPr lang="ru-RU" b="1" dirty="0" smtClean="0"/>
          </a:p>
          <a:p>
            <a:r>
              <a:rPr lang="ru-RU" dirty="0" smtClean="0"/>
              <a:t>учителя </a:t>
            </a:r>
          </a:p>
          <a:p>
            <a:r>
              <a:rPr lang="ru-RU" dirty="0" smtClean="0"/>
              <a:t>учащиеся </a:t>
            </a:r>
          </a:p>
          <a:p>
            <a:r>
              <a:rPr lang="ru-RU" dirty="0" smtClean="0"/>
              <a:t>администрации </a:t>
            </a:r>
            <a:r>
              <a:rPr lang="ru-RU" dirty="0"/>
              <a:t>школы </a:t>
            </a:r>
            <a:r>
              <a:rPr lang="ru-RU" dirty="0" smtClean="0"/>
              <a:t> </a:t>
            </a:r>
          </a:p>
          <a:p>
            <a:r>
              <a:rPr lang="ru-RU" dirty="0" smtClean="0"/>
              <a:t>родители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14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/>
              <a:t/>
            </a:r>
            <a:br>
              <a:rPr lang="ru-RU" sz="2700" dirty="0"/>
            </a:br>
            <a:r>
              <a:rPr lang="ru-RU" sz="2700" b="1" dirty="0" smtClean="0"/>
              <a:t>Этапы подготовки к государственной </a:t>
            </a:r>
            <a:r>
              <a:rPr lang="ru-RU" sz="2700" b="1" dirty="0" smtClean="0"/>
              <a:t>итоговой аттестации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I  этап.  Организационный </a:t>
            </a:r>
            <a:r>
              <a:rPr lang="ru-RU" dirty="0" smtClean="0"/>
              <a:t>(</a:t>
            </a:r>
            <a:r>
              <a:rPr lang="ru-RU" dirty="0" smtClean="0"/>
              <a:t>май</a:t>
            </a:r>
            <a:r>
              <a:rPr lang="ru-RU" dirty="0" smtClean="0"/>
              <a:t> </a:t>
            </a:r>
            <a:r>
              <a:rPr lang="ru-RU" dirty="0"/>
              <a:t>– сентябрь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/>
              <a:t>II  этап.  Информационный (сентябрь – май 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/>
              <a:t>III  этап.  Практический </a:t>
            </a:r>
            <a:r>
              <a:rPr lang="ru-RU" dirty="0" smtClean="0"/>
              <a:t>(сентябрь </a:t>
            </a:r>
            <a:r>
              <a:rPr lang="ru-RU" dirty="0"/>
              <a:t>– май</a:t>
            </a:r>
            <a:r>
              <a:rPr lang="ru-RU" dirty="0" smtClean="0"/>
              <a:t>)</a:t>
            </a:r>
            <a:endParaRPr lang="ru-RU" dirty="0"/>
          </a:p>
          <a:p>
            <a:r>
              <a:rPr lang="en-US" dirty="0" smtClean="0"/>
              <a:t>I</a:t>
            </a:r>
            <a:r>
              <a:rPr lang="ru-RU" dirty="0" smtClean="0"/>
              <a:t>V </a:t>
            </a:r>
            <a:r>
              <a:rPr lang="ru-RU" dirty="0"/>
              <a:t>этап.  Аналитический (июнь-август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57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</a:t>
            </a:r>
            <a:r>
              <a:rPr lang="ru-RU" b="1" dirty="0" smtClean="0"/>
              <a:t> </a:t>
            </a:r>
            <a:r>
              <a:rPr lang="ru-RU" b="1" dirty="0"/>
              <a:t>этап. Организационный</a:t>
            </a:r>
            <a:r>
              <a:rPr lang="ru-RU" dirty="0"/>
              <a:t> (май – сентябрь)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Выбор экзаменов учащимися 8 и 10 классов</a:t>
            </a:r>
          </a:p>
          <a:p>
            <a:r>
              <a:rPr lang="ru-RU" dirty="0" smtClean="0"/>
              <a:t>Проект учебного плана</a:t>
            </a:r>
          </a:p>
          <a:p>
            <a:r>
              <a:rPr lang="ru-RU" dirty="0" smtClean="0"/>
              <a:t>План работы школы по подготовке к ГИА</a:t>
            </a:r>
          </a:p>
          <a:p>
            <a:r>
              <a:rPr lang="ru-RU" dirty="0" smtClean="0"/>
              <a:t>Расписание уроков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Результат этапа - </a:t>
            </a:r>
            <a:r>
              <a:rPr lang="ru-RU" dirty="0" smtClean="0"/>
              <a:t>список </a:t>
            </a:r>
            <a:r>
              <a:rPr lang="ru-RU" dirty="0"/>
              <a:t>выбранных экзаменов и </a:t>
            </a:r>
            <a:r>
              <a:rPr lang="ru-RU" dirty="0" smtClean="0"/>
              <a:t>траектория </a:t>
            </a:r>
            <a:r>
              <a:rPr lang="ru-RU" dirty="0"/>
              <a:t>достижения результатов.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0469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II этап.  Информационный</a:t>
            </a:r>
            <a:r>
              <a:rPr lang="ru-RU" dirty="0"/>
              <a:t> (ноябрь-июнь)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информационная работа с </a:t>
            </a:r>
            <a:r>
              <a:rPr lang="ru-RU" dirty="0" smtClean="0"/>
              <a:t>педагогами </a:t>
            </a:r>
          </a:p>
          <a:p>
            <a:r>
              <a:rPr lang="ru-RU" dirty="0" smtClean="0"/>
              <a:t>информационная </a:t>
            </a:r>
            <a:r>
              <a:rPr lang="ru-RU" dirty="0"/>
              <a:t>работа с родителями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информационная </a:t>
            </a:r>
            <a:r>
              <a:rPr lang="ru-RU" dirty="0"/>
              <a:t>работа с </a:t>
            </a:r>
            <a:r>
              <a:rPr lang="ru-RU" dirty="0" smtClean="0"/>
              <a:t>учащимися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 smtClean="0"/>
              <a:t>    Результаты </a:t>
            </a:r>
            <a:r>
              <a:rPr lang="ru-RU" b="1" dirty="0"/>
              <a:t>работы по информационному этапу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    Информационная готовность:</a:t>
            </a:r>
            <a:endParaRPr lang="ru-RU" dirty="0"/>
          </a:p>
          <a:p>
            <a:r>
              <a:rPr lang="ru-RU" dirty="0" smtClean="0"/>
              <a:t>нормативно-правовая база </a:t>
            </a:r>
          </a:p>
          <a:p>
            <a:r>
              <a:rPr lang="ru-RU" dirty="0" smtClean="0"/>
              <a:t>процедура </a:t>
            </a:r>
            <a:r>
              <a:rPr lang="ru-RU" dirty="0"/>
              <a:t>проведения </a:t>
            </a:r>
            <a:r>
              <a:rPr lang="ru-RU" dirty="0" smtClean="0"/>
              <a:t>экзамена </a:t>
            </a:r>
          </a:p>
          <a:p>
            <a:r>
              <a:rPr lang="ru-RU" dirty="0" smtClean="0"/>
              <a:t>информированность </a:t>
            </a:r>
            <a:r>
              <a:rPr lang="ru-RU" dirty="0"/>
              <a:t>о правилах заполнения </a:t>
            </a:r>
            <a:r>
              <a:rPr lang="ru-RU" dirty="0" smtClean="0"/>
              <a:t>бланков, изменения в КИМ </a:t>
            </a:r>
            <a:r>
              <a:rPr lang="ru-RU" dirty="0"/>
              <a:t>и т.д.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50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III этап.  Практический</a:t>
            </a:r>
            <a:r>
              <a:rPr lang="ru-RU" dirty="0"/>
              <a:t> (сентябрь – май)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Учебные </a:t>
            </a:r>
            <a:r>
              <a:rPr lang="ru-RU" dirty="0"/>
              <a:t>курсы по подготовке к ОГЭ и ЕГЭ и элективные занятия после </a:t>
            </a:r>
            <a:r>
              <a:rPr lang="ru-RU" dirty="0" smtClean="0"/>
              <a:t>уроков.</a:t>
            </a:r>
          </a:p>
          <a:p>
            <a:pPr marL="0" indent="0">
              <a:buNone/>
            </a:pPr>
            <a:r>
              <a:rPr lang="ru-RU" dirty="0" smtClean="0"/>
              <a:t>На этих занятиях учащиеся:</a:t>
            </a:r>
          </a:p>
          <a:p>
            <a:r>
              <a:rPr lang="ru-RU" dirty="0"/>
              <a:t>получат представление о структуре и содержании КИМ;</a:t>
            </a:r>
          </a:p>
          <a:p>
            <a:r>
              <a:rPr lang="ru-RU" dirty="0"/>
              <a:t>отработают навык заполнения экзаменационных бланков;</a:t>
            </a:r>
          </a:p>
          <a:p>
            <a:r>
              <a:rPr lang="ru-RU" dirty="0" smtClean="0"/>
              <a:t>получат </a:t>
            </a:r>
            <a:r>
              <a:rPr lang="ru-RU" dirty="0"/>
              <a:t>навыки решения КИМ;</a:t>
            </a:r>
          </a:p>
          <a:p>
            <a:r>
              <a:rPr lang="ru-RU" dirty="0"/>
              <a:t>поймут особенности формулировок заданий;</a:t>
            </a:r>
          </a:p>
          <a:p>
            <a:r>
              <a:rPr lang="ru-RU" dirty="0"/>
              <a:t>научатся распределять время на выполнение экзаменационных  заданий;</a:t>
            </a:r>
          </a:p>
          <a:p>
            <a:r>
              <a:rPr lang="ru-RU" dirty="0"/>
              <a:t>узнают о самых распространенных ошибках;</a:t>
            </a:r>
          </a:p>
          <a:p>
            <a:r>
              <a:rPr lang="ru-RU" dirty="0"/>
              <a:t>узнают, какими критериями руководствуются эксперты при проверке тестовых заданий;</a:t>
            </a:r>
          </a:p>
          <a:p>
            <a:r>
              <a:rPr lang="ru-RU" dirty="0"/>
              <a:t>узнают, по каким темам больше всего вопросов в </a:t>
            </a:r>
            <a:r>
              <a:rPr lang="ru-RU" dirty="0" smtClean="0"/>
              <a:t>КИМ;</a:t>
            </a:r>
            <a:endParaRPr lang="ru-RU" dirty="0"/>
          </a:p>
          <a:p>
            <a:r>
              <a:rPr lang="ru-RU" dirty="0"/>
              <a:t>разовьют навыки самоконтроля;</a:t>
            </a:r>
          </a:p>
          <a:p>
            <a:r>
              <a:rPr lang="ru-RU" dirty="0"/>
              <a:t>узнают о способах психологической подготовки к экзаменам.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020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Проведение и анализ пробных экзаменов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Три цикла проведения </a:t>
            </a:r>
            <a:r>
              <a:rPr lang="ru-RU" dirty="0" smtClean="0"/>
              <a:t>пробных экзаменов</a:t>
            </a:r>
          </a:p>
          <a:p>
            <a:pPr marL="0" indent="0">
              <a:buNone/>
            </a:pPr>
            <a:r>
              <a:rPr lang="ru-RU" dirty="0" smtClean="0"/>
              <a:t>Декабрь</a:t>
            </a:r>
          </a:p>
          <a:p>
            <a:pPr marL="0" indent="0">
              <a:buNone/>
            </a:pPr>
            <a:r>
              <a:rPr lang="ru-RU" dirty="0" smtClean="0"/>
              <a:t>- точка </a:t>
            </a:r>
            <a:r>
              <a:rPr lang="ru-RU" dirty="0"/>
              <a:t>отсчёта при анализе подготовленности каждого </a:t>
            </a:r>
            <a:r>
              <a:rPr lang="ru-RU" dirty="0" smtClean="0"/>
              <a:t>обучающегося, </a:t>
            </a:r>
            <a:r>
              <a:rPr lang="ru-RU" dirty="0"/>
              <a:t>а также  по результатам декабрьских пробников происходит корректировка </a:t>
            </a:r>
            <a:r>
              <a:rPr lang="ru-RU" dirty="0" smtClean="0"/>
              <a:t>КТП </a:t>
            </a:r>
            <a:r>
              <a:rPr lang="ru-RU" dirty="0"/>
              <a:t>учебных курсов по подготовке к ГИА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Февраль</a:t>
            </a:r>
          </a:p>
          <a:p>
            <a:pPr marL="0" indent="0">
              <a:buNone/>
            </a:pPr>
            <a:r>
              <a:rPr lang="ru-RU" dirty="0" smtClean="0"/>
              <a:t>- динамика </a:t>
            </a:r>
            <a:r>
              <a:rPr lang="ru-RU" dirty="0"/>
              <a:t>подготовки каждого обучающегося и эффективность подготовки по каждому учебному предмету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Апрель</a:t>
            </a:r>
          </a:p>
          <a:p>
            <a:pPr marL="0" indent="0">
              <a:buNone/>
            </a:pPr>
            <a:r>
              <a:rPr lang="ru-RU" dirty="0" smtClean="0"/>
              <a:t>- прогноз  результатов ОГЭ и ЕГЭ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 smtClean="0"/>
              <a:t>- коррекция траектории </a:t>
            </a:r>
            <a:r>
              <a:rPr lang="ru-RU" dirty="0"/>
              <a:t>подготовки обучающихся, не продемонстрировавших  положительную динамику подготовки к экзаменам по результатам трёх циклов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30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Совет по профилактике </a:t>
            </a:r>
            <a:r>
              <a:rPr lang="ru-RU" dirty="0" err="1" smtClean="0"/>
              <a:t>неуспешности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 Совета: заместитель </a:t>
            </a:r>
            <a:r>
              <a:rPr lang="ru-RU" dirty="0"/>
              <a:t>директора по УВР, социальный педагог, классный </a:t>
            </a:r>
            <a:r>
              <a:rPr lang="ru-RU" dirty="0" smtClean="0"/>
              <a:t>руководитель, учащийся и его родители</a:t>
            </a:r>
          </a:p>
          <a:p>
            <a:pPr marL="0" indent="0">
              <a:buNone/>
            </a:pPr>
            <a:r>
              <a:rPr lang="ru-RU" dirty="0" smtClean="0"/>
              <a:t>     На заседании Совета:</a:t>
            </a:r>
          </a:p>
          <a:p>
            <a:r>
              <a:rPr lang="ru-RU" dirty="0" smtClean="0"/>
              <a:t>знакомим родителей </a:t>
            </a:r>
            <a:r>
              <a:rPr lang="ru-RU" dirty="0"/>
              <a:t>с результатами пробных </a:t>
            </a:r>
            <a:r>
              <a:rPr lang="ru-RU" dirty="0" smtClean="0"/>
              <a:t>экзаменов </a:t>
            </a:r>
          </a:p>
          <a:p>
            <a:r>
              <a:rPr lang="ru-RU" dirty="0" smtClean="0"/>
              <a:t>анализируем </a:t>
            </a:r>
            <a:r>
              <a:rPr lang="ru-RU" dirty="0"/>
              <a:t>совместно причины отсутствия положительной </a:t>
            </a:r>
            <a:r>
              <a:rPr lang="ru-RU" dirty="0" smtClean="0"/>
              <a:t>динамики </a:t>
            </a:r>
            <a:r>
              <a:rPr lang="ru-RU" dirty="0"/>
              <a:t>продумываем пути выхода из трудной </a:t>
            </a:r>
            <a:r>
              <a:rPr lang="ru-RU" dirty="0" smtClean="0"/>
              <a:t>ситуации </a:t>
            </a:r>
          </a:p>
          <a:p>
            <a:r>
              <a:rPr lang="ru-RU" dirty="0" smtClean="0"/>
              <a:t>намечаем </a:t>
            </a:r>
            <a:r>
              <a:rPr lang="ru-RU" dirty="0"/>
              <a:t>план антикризисных </a:t>
            </a:r>
            <a:r>
              <a:rPr lang="ru-RU" dirty="0" smtClean="0"/>
              <a:t>действий </a:t>
            </a:r>
          </a:p>
          <a:p>
            <a:r>
              <a:rPr lang="ru-RU" dirty="0" smtClean="0"/>
              <a:t>даём </a:t>
            </a:r>
            <a:r>
              <a:rPr lang="ru-RU" dirty="0"/>
              <a:t>советы психологического характера и ребёнку и родителям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92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IV </a:t>
            </a:r>
            <a:r>
              <a:rPr lang="ru-RU" b="1" dirty="0"/>
              <a:t>этап. Аналитический (июнь-август)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Анализ проводится по направлениям</a:t>
            </a:r>
            <a:r>
              <a:rPr lang="ru-RU" dirty="0"/>
              <a:t>:</a:t>
            </a:r>
          </a:p>
          <a:p>
            <a:r>
              <a:rPr lang="ru-RU" dirty="0"/>
              <a:t>1) Процентное соотношение отметок, полученных учащимися </a:t>
            </a:r>
            <a:r>
              <a:rPr lang="ru-RU" dirty="0" smtClean="0"/>
              <a:t>на </a:t>
            </a:r>
            <a:r>
              <a:rPr lang="ru-RU" dirty="0"/>
              <a:t>ГИА по всем предметам;</a:t>
            </a:r>
          </a:p>
          <a:p>
            <a:r>
              <a:rPr lang="ru-RU" dirty="0"/>
              <a:t>2) Соответствие годовых отметок и отметок, полученных на ГИА;</a:t>
            </a:r>
          </a:p>
          <a:p>
            <a:r>
              <a:rPr lang="ru-RU" dirty="0"/>
              <a:t>3) Средний балл по всем предметам в разрезе района и области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Результат этапа: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выявление успешных практик </a:t>
            </a:r>
            <a:r>
              <a:rPr lang="ru-RU" dirty="0"/>
              <a:t>учителей-предметников по подготовке к ГИА.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52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339</TotalTime>
  <Words>462</Words>
  <Application>Microsoft Office PowerPoint</Application>
  <PresentationFormat>Широкоэкранный</PresentationFormat>
  <Paragraphs>72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Грань</vt:lpstr>
      <vt:lpstr>Подготовка к ГИА.  Из опыта работы педагогического коллектива МБОУ «СОШ п. Степной им. Никифорова В.С.»</vt:lpstr>
      <vt:lpstr>Повышение качества результатов государственной итоговой аттестации </vt:lpstr>
      <vt:lpstr> Этапы подготовки к государственной итоговой аттестации </vt:lpstr>
      <vt:lpstr>I этап. Организационный (май – сентябрь)</vt:lpstr>
      <vt:lpstr>II этап.  Информационный (ноябрь-июнь) </vt:lpstr>
      <vt:lpstr>III этап.  Практический (сентябрь – май) </vt:lpstr>
      <vt:lpstr>Проведение и анализ пробных экзаменов </vt:lpstr>
      <vt:lpstr>Совет по профилактике неуспешности</vt:lpstr>
      <vt:lpstr>IV этап. Аналитический (июнь-август) </vt:lpstr>
      <vt:lpstr>Вывод</vt:lpstr>
      <vt:lpstr>Наши достижения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ГИА.  Из опыта работы</dc:title>
  <dc:creator>Пользователь</dc:creator>
  <cp:lastModifiedBy>Пользователь</cp:lastModifiedBy>
  <cp:revision>14</cp:revision>
  <dcterms:created xsi:type="dcterms:W3CDTF">2025-02-16T09:36:09Z</dcterms:created>
  <dcterms:modified xsi:type="dcterms:W3CDTF">2025-02-17T08:53:38Z</dcterms:modified>
</cp:coreProperties>
</file>