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981" r:id="rId2"/>
    <p:sldId id="256" r:id="rId3"/>
    <p:sldId id="362" r:id="rId4"/>
    <p:sldId id="257" r:id="rId5"/>
    <p:sldId id="361" r:id="rId6"/>
    <p:sldId id="299" r:id="rId7"/>
    <p:sldId id="363" r:id="rId8"/>
    <p:sldId id="258" r:id="rId9"/>
    <p:sldId id="364" r:id="rId10"/>
    <p:sldId id="277" r:id="rId11"/>
    <p:sldId id="278" r:id="rId12"/>
    <p:sldId id="280" r:id="rId13"/>
    <p:sldId id="281" r:id="rId14"/>
    <p:sldId id="259" r:id="rId15"/>
    <p:sldId id="264" r:id="rId16"/>
    <p:sldId id="375" r:id="rId17"/>
    <p:sldId id="376" r:id="rId18"/>
    <p:sldId id="377" r:id="rId19"/>
    <p:sldId id="372" r:id="rId20"/>
    <p:sldId id="269" r:id="rId21"/>
    <p:sldId id="271" r:id="rId22"/>
    <p:sldId id="272" r:id="rId23"/>
    <p:sldId id="270" r:id="rId24"/>
    <p:sldId id="950" r:id="rId25"/>
    <p:sldId id="977" r:id="rId26"/>
    <p:sldId id="373" r:id="rId27"/>
    <p:sldId id="294" r:id="rId28"/>
    <p:sldId id="295" r:id="rId29"/>
    <p:sldId id="297" r:id="rId30"/>
    <p:sldId id="37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358" r:id="rId41"/>
    <p:sldId id="969" r:id="rId42"/>
    <p:sldId id="978" r:id="rId43"/>
    <p:sldId id="980" r:id="rId44"/>
    <p:sldId id="979" r:id="rId45"/>
  </p:sldIdLst>
  <p:sldSz cx="12192000" cy="6858000"/>
  <p:notesSz cx="10234613" cy="7099300"/>
  <p:defaultTextStyle>
    <a:lvl1pPr marL="0" indent="0" algn="l" defTabSz="914400">
      <a:lnSpc>
        <a:spcPct val="100000"/>
      </a:lnSpc>
      <a:spcBef>
        <a:spcPts val="0"/>
      </a:spcBef>
      <a:spcAft>
        <a:spcPts val="0"/>
      </a:spcAft>
      <a:buNone/>
      <a:defRPr lang="en-US" sz="1800" b="0" i="0">
        <a:solidFill>
          <a:schemeClr val="dk1"/>
        </a:solidFill>
        <a:latin typeface="Arial"/>
        <a:ea typeface="Arial"/>
      </a:defRPr>
    </a:lvl1pPr>
    <a:lvl2pPr marL="457200" indent="457200" algn="l" defTabSz="914400">
      <a:lnSpc>
        <a:spcPct val="100000"/>
      </a:lnSpc>
      <a:spcBef>
        <a:spcPts val="0"/>
      </a:spcBef>
      <a:spcAft>
        <a:spcPts val="0"/>
      </a:spcAft>
      <a:buNone/>
      <a:defRPr lang="en-US" sz="1800" b="0" i="0">
        <a:solidFill>
          <a:schemeClr val="dk1"/>
        </a:solidFill>
        <a:latin typeface="Arial"/>
        <a:ea typeface="Arial"/>
      </a:defRPr>
    </a:lvl2pPr>
    <a:lvl3pPr marL="914400" indent="914400" algn="l" defTabSz="914400">
      <a:lnSpc>
        <a:spcPct val="100000"/>
      </a:lnSpc>
      <a:spcBef>
        <a:spcPts val="0"/>
      </a:spcBef>
      <a:spcAft>
        <a:spcPts val="0"/>
      </a:spcAft>
      <a:buNone/>
      <a:defRPr lang="en-US" sz="1800" b="0" i="0">
        <a:solidFill>
          <a:schemeClr val="dk1"/>
        </a:solidFill>
        <a:latin typeface="Arial"/>
        <a:ea typeface="Arial"/>
      </a:defRPr>
    </a:lvl3pPr>
    <a:lvl4pPr marL="1371600" indent="1371600" algn="l" defTabSz="914400">
      <a:lnSpc>
        <a:spcPct val="100000"/>
      </a:lnSpc>
      <a:spcBef>
        <a:spcPts val="0"/>
      </a:spcBef>
      <a:spcAft>
        <a:spcPts val="0"/>
      </a:spcAft>
      <a:buNone/>
      <a:defRPr lang="en-US" sz="1800" b="0" i="0">
        <a:solidFill>
          <a:schemeClr val="dk1"/>
        </a:solidFill>
        <a:latin typeface="Arial"/>
        <a:ea typeface="Arial"/>
      </a:defRPr>
    </a:lvl4pPr>
    <a:lvl5pPr marL="1828800" indent="1828800" algn="l" defTabSz="914400">
      <a:lnSpc>
        <a:spcPct val="100000"/>
      </a:lnSpc>
      <a:spcBef>
        <a:spcPts val="0"/>
      </a:spcBef>
      <a:spcAft>
        <a:spcPts val="0"/>
      </a:spcAft>
      <a:buNone/>
      <a:defRPr lang="en-US" sz="1800" b="0" i="0">
        <a:solidFill>
          <a:schemeClr val="dk1"/>
        </a:solidFill>
        <a:latin typeface="Arial"/>
        <a:ea typeface="Arial"/>
      </a:defRPr>
    </a:lvl5pPr>
    <a:lvl6pPr>
      <a:defRPr lang="en-US" sz="1800"/>
    </a:lvl6pPr>
    <a:lvl7pPr>
      <a:defRPr lang="en-US" sz="1800"/>
    </a:lvl7pPr>
    <a:lvl8pPr>
      <a:defRPr lang="en-US" sz="1800"/>
    </a:lvl8pPr>
    <a:lvl9pPr>
      <a:defRPr lang="en-US" sz="1800"/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5E9BD"/>
    <a:srgbClr val="8CC63E"/>
    <a:srgbClr val="808BA7"/>
    <a:srgbClr val="424E5A"/>
    <a:srgbClr val="720E00"/>
    <a:srgbClr val="726056"/>
    <a:srgbClr val="AB936E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A8F1A3-4BFF-4386-91F5-13BB1C8D1121}" v="728" dt="2024-10-30T04:11:20.755"/>
  </p1510:revLst>
</p1510:revInfo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dk1"/>
              </a:solidFill>
            </a:ln>
          </a:left>
          <a:right>
            <a:ln w="12700">
              <a:solidFill>
                <a:schemeClr val="dk1"/>
              </a:solidFill>
            </a:ln>
          </a:right>
          <a:top>
            <a:ln w="12700">
              <a:solidFill>
                <a:schemeClr val="dk1"/>
              </a:solidFill>
            </a:ln>
          </a:top>
          <a:bottom>
            <a:ln w="12700">
              <a:solidFill>
                <a:schemeClr val="dk1"/>
              </a:solidFill>
            </a:ln>
          </a:bottom>
          <a:insideH>
            <a:ln w="12700">
              <a:solidFill>
                <a:schemeClr val="dk1"/>
              </a:solidFill>
            </a:ln>
          </a:insideH>
          <a:insideV>
            <a:ln w="12700">
              <a:solidFill>
                <a:schemeClr val="dk1"/>
              </a:solidFill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dk1"/>
      </a:tcTxStyle>
      <a:tcStyle>
        <a:tcBdr/>
        <a:fill>
          <a:solidFill>
            <a:schemeClr val="lt1"/>
          </a:solidFill>
        </a:fill>
      </a:tcStyle>
    </a:lastCol>
    <a:firstCol>
      <a:tcTxStyle b="on">
        <a:fontRef idx="minor">
          <a:prstClr val="black"/>
        </a:fontRef>
        <a:schemeClr val="dk1"/>
      </a:tcTxStyle>
      <a:tcStyle>
        <a:tcBdr/>
        <a:fill>
          <a:solidFill>
            <a:schemeClr val="lt1"/>
          </a:solidFill>
        </a:fill>
      </a:tcStyle>
    </a:firstCol>
    <a:lastRow>
      <a:tcTxStyle b="on">
        <a:fontRef idx="minor">
          <a:prstClr val="black"/>
        </a:fontRef>
        <a:schemeClr val="dk1"/>
      </a:tcTxStyle>
      <a:tcStyle>
        <a:tcBdr>
          <a:top>
            <a:ln w="12700">
              <a:solidFill>
                <a:schemeClr val="l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dk1"/>
      </a:tcTxStyle>
      <a:tcStyle>
        <a:tcBdr>
          <a:bottom>
            <a:ln w="12700">
              <a:solidFill>
                <a:schemeClr val="dk1"/>
              </a:solidFill>
            </a:ln>
          </a:bottom>
        </a:tcBdr>
        <a:fill>
          <a:solidFill>
            <a:schemeClr val="l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8A107856-5554-42FB-B03E-39F5DBC370BA}" styleName="Medium Style 4 - Accent 2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accent2"/>
              </a:solidFill>
            </a:ln>
          </a:left>
          <a:right>
            <a:ln w="12700">
              <a:solidFill>
                <a:schemeClr val="accent2"/>
              </a:solidFill>
            </a:ln>
          </a:right>
          <a:top>
            <a:ln w="12700">
              <a:solidFill>
                <a:schemeClr val="accent2"/>
              </a:solidFill>
            </a:ln>
          </a:top>
          <a:bottom>
            <a:ln w="12700">
              <a:solidFill>
                <a:schemeClr val="accent2"/>
              </a:solidFill>
            </a:ln>
          </a:bottom>
          <a:insideH>
            <a:ln w="12700">
              <a:solidFill>
                <a:schemeClr val="accent2"/>
              </a:solidFill>
            </a:ln>
          </a:insideH>
          <a:insideV>
            <a:ln w="12700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dk1"/>
      </a:tcTxStyle>
      <a:tcStyle>
        <a:tcBdr/>
      </a:tcStyle>
    </a:lastCol>
    <a:firstCol>
      <a:tcTxStyle b="on">
        <a:fontRef idx="minor">
          <a:prstClr val="black"/>
        </a:fontRef>
        <a:schemeClr val="dk1"/>
      </a:tcTxStyle>
      <a:tcStyle>
        <a:tcBdr/>
      </a:tcStyle>
    </a:firstCol>
    <a:lastRow>
      <a:tcTxStyle b="on">
        <a:fontRef idx="minor">
          <a:prstClr val="black"/>
        </a:fontRef>
        <a:schemeClr val="dk1"/>
      </a:tcTxStyle>
      <a:tcStyle>
        <a:tcBdr>
          <a:top>
            <a:ln w="38100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dk1"/>
      </a:tcTxStyle>
      <a:tcStyle>
        <a:tcBdr>
          <a:bottom>
            <a:ln w="12700">
              <a:solidFill>
                <a:schemeClr val="accent2"/>
              </a:solidFill>
            </a:ln>
          </a:bottom>
        </a:tcBdr>
        <a:fill>
          <a:solidFill>
            <a:schemeClr val="accent2">
              <a:tint val="20000"/>
            </a:schemeClr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24" autoAdjust="0"/>
    <p:restoredTop sz="94660"/>
  </p:normalViewPr>
  <p:slideViewPr>
    <p:cSldViewPr>
      <p:cViewPr varScale="1">
        <p:scale>
          <a:sx n="110" d="100"/>
          <a:sy n="110" d="100"/>
        </p:scale>
        <p:origin x="-4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8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5/10/relationships/revisionInfo" Target="revisionInfo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DCD428-8DB0-47C7-A435-9A4AF95831E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2B2C81-29DB-435A-9C0C-C24798B8D216}">
      <dgm:prSet phldrT="[Текст]" custT="1"/>
      <dgm:spPr/>
      <dgm:t>
        <a:bodyPr/>
        <a:lstStyle/>
        <a:p>
          <a:r>
            <a:rPr lang="ru-RU" sz="2400" dirty="0">
              <a:latin typeface="Bahnschrift Condensed" panose="020B0502040204020203" pitchFamily="34" charset="0"/>
            </a:rPr>
            <a:t>Предметные</a:t>
          </a:r>
        </a:p>
      </dgm:t>
    </dgm:pt>
    <dgm:pt modelId="{24BCA3A9-4F08-4C20-989C-00C14E443B30}" type="parTrans" cxnId="{BF958395-61BD-414C-9EA9-10CED72E69FB}">
      <dgm:prSet/>
      <dgm:spPr/>
      <dgm:t>
        <a:bodyPr/>
        <a:lstStyle/>
        <a:p>
          <a:endParaRPr lang="ru-RU"/>
        </a:p>
      </dgm:t>
    </dgm:pt>
    <dgm:pt modelId="{D4891134-561C-4A81-9D7C-57069C999F38}" type="sibTrans" cxnId="{BF958395-61BD-414C-9EA9-10CED72E69FB}">
      <dgm:prSet/>
      <dgm:spPr/>
      <dgm:t>
        <a:bodyPr/>
        <a:lstStyle/>
        <a:p>
          <a:endParaRPr lang="ru-RU"/>
        </a:p>
      </dgm:t>
    </dgm:pt>
    <dgm:pt modelId="{D0CDBA5D-6BED-4676-9399-4730839EEB5A}">
      <dgm:prSet phldrT="[Текст]" custT="1"/>
      <dgm:spPr/>
      <dgm:t>
        <a:bodyPr/>
        <a:lstStyle/>
        <a:p>
          <a:r>
            <a:rPr lang="ru-RU" sz="2400" dirty="0" err="1">
              <a:latin typeface="Bahnschrift Condensed" panose="020B0502040204020203" pitchFamily="34" charset="0"/>
            </a:rPr>
            <a:t>Метапредметные</a:t>
          </a:r>
          <a:endParaRPr lang="ru-RU" sz="2400" dirty="0">
            <a:latin typeface="Bahnschrift Condensed" panose="020B0502040204020203" pitchFamily="34" charset="0"/>
          </a:endParaRPr>
        </a:p>
      </dgm:t>
    </dgm:pt>
    <dgm:pt modelId="{B68C3510-E934-4C83-B953-0590E12A3E68}" type="parTrans" cxnId="{77B397AF-B30E-4B67-83C5-A4FBA02DE7A5}">
      <dgm:prSet/>
      <dgm:spPr/>
      <dgm:t>
        <a:bodyPr/>
        <a:lstStyle/>
        <a:p>
          <a:endParaRPr lang="ru-RU"/>
        </a:p>
      </dgm:t>
    </dgm:pt>
    <dgm:pt modelId="{5D18BEF8-2EC5-4A7D-995E-0E5B7F6C3A73}" type="sibTrans" cxnId="{77B397AF-B30E-4B67-83C5-A4FBA02DE7A5}">
      <dgm:prSet/>
      <dgm:spPr/>
      <dgm:t>
        <a:bodyPr/>
        <a:lstStyle/>
        <a:p>
          <a:endParaRPr lang="ru-RU"/>
        </a:p>
      </dgm:t>
    </dgm:pt>
    <dgm:pt modelId="{16B57175-5A07-472C-8B9B-D4ABCB7394EE}">
      <dgm:prSet phldrT="[Текст]" custT="1"/>
      <dgm:spPr/>
      <dgm:t>
        <a:bodyPr/>
        <a:lstStyle/>
        <a:p>
          <a:r>
            <a:rPr lang="ru-RU" sz="2400" dirty="0">
              <a:latin typeface="Bahnschrift Condensed" panose="020B0502040204020203" pitchFamily="34" charset="0"/>
            </a:rPr>
            <a:t>Личностные </a:t>
          </a:r>
        </a:p>
      </dgm:t>
    </dgm:pt>
    <dgm:pt modelId="{6E3A8FE3-D42D-4591-AE1F-DB0432D40FCD}" type="parTrans" cxnId="{B578FF85-027A-4997-BDB5-51F3144F1460}">
      <dgm:prSet/>
      <dgm:spPr/>
      <dgm:t>
        <a:bodyPr/>
        <a:lstStyle/>
        <a:p>
          <a:endParaRPr lang="ru-RU"/>
        </a:p>
      </dgm:t>
    </dgm:pt>
    <dgm:pt modelId="{2A85B6A1-CB0A-4FD3-8457-8CC2FE17BAC8}" type="sibTrans" cxnId="{B578FF85-027A-4997-BDB5-51F3144F1460}">
      <dgm:prSet/>
      <dgm:spPr/>
      <dgm:t>
        <a:bodyPr/>
        <a:lstStyle/>
        <a:p>
          <a:endParaRPr lang="ru-RU"/>
        </a:p>
      </dgm:t>
    </dgm:pt>
    <dgm:pt modelId="{28F80F0F-61E7-4775-944C-5A2F5BD2FDCB}" type="pres">
      <dgm:prSet presAssocID="{BBDCD428-8DB0-47C7-A435-9A4AF95831E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9EBA87B-AF87-41A9-95D8-584602A98DDB}" type="pres">
      <dgm:prSet presAssocID="{BBDCD428-8DB0-47C7-A435-9A4AF95831E4}" presName="pyramid" presStyleLbl="nod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CEC30BD-0474-4988-B581-CCD5F81B0F46}" type="pres">
      <dgm:prSet presAssocID="{BBDCD428-8DB0-47C7-A435-9A4AF95831E4}" presName="theList" presStyleCnt="0"/>
      <dgm:spPr/>
    </dgm:pt>
    <dgm:pt modelId="{57D26749-C3AC-4DB5-BA8F-BDB44EB26F16}" type="pres">
      <dgm:prSet presAssocID="{772B2C81-29DB-435A-9C0C-C24798B8D216}" presName="aNode" presStyleLbl="fgAcc1" presStyleIdx="0" presStyleCnt="3" custScaleX="77848" custScaleY="60841" custLinFactNeighborX="18950" custLinFactNeighborY="-93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70573D-DD5B-4311-87B9-1141F17BFDA7}" type="pres">
      <dgm:prSet presAssocID="{772B2C81-29DB-435A-9C0C-C24798B8D216}" presName="aSpace" presStyleCnt="0"/>
      <dgm:spPr/>
    </dgm:pt>
    <dgm:pt modelId="{D9560A73-C5A6-4FAE-84F5-883C2AE64FD0}" type="pres">
      <dgm:prSet presAssocID="{D0CDBA5D-6BED-4676-9399-4730839EEB5A}" presName="aNode" presStyleLbl="fgAcc1" presStyleIdx="1" presStyleCnt="3" custScaleX="79751" custScaleY="57049" custLinFactNeighborX="19174" custLinFactNeighborY="-16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5C78B-7C40-40E2-8F42-B172CABA8474}" type="pres">
      <dgm:prSet presAssocID="{D0CDBA5D-6BED-4676-9399-4730839EEB5A}" presName="aSpace" presStyleCnt="0"/>
      <dgm:spPr/>
    </dgm:pt>
    <dgm:pt modelId="{44CE2E19-D189-4004-9BCC-AC115D739E54}" type="pres">
      <dgm:prSet presAssocID="{16B57175-5A07-472C-8B9B-D4ABCB7394EE}" presName="aNode" presStyleLbl="fgAcc1" presStyleIdx="2" presStyleCnt="3" custScaleX="81221" custScaleY="56957" custLinFactY="10002" custLinFactNeighborX="2352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7BC22-2C92-4A17-AEA7-1C3CBE4E20EB}" type="pres">
      <dgm:prSet presAssocID="{16B57175-5A07-472C-8B9B-D4ABCB7394EE}" presName="aSpace" presStyleCnt="0"/>
      <dgm:spPr/>
    </dgm:pt>
  </dgm:ptLst>
  <dgm:cxnLst>
    <dgm:cxn modelId="{DA494355-72A3-49CA-AA92-65F35778E65B}" type="presOf" srcId="{16B57175-5A07-472C-8B9B-D4ABCB7394EE}" destId="{44CE2E19-D189-4004-9BCC-AC115D739E54}" srcOrd="0" destOrd="0" presId="urn:microsoft.com/office/officeart/2005/8/layout/pyramid2"/>
    <dgm:cxn modelId="{F19C511B-7218-4F47-AFBD-0B91B6DD24CC}" type="presOf" srcId="{BBDCD428-8DB0-47C7-A435-9A4AF95831E4}" destId="{28F80F0F-61E7-4775-944C-5A2F5BD2FDCB}" srcOrd="0" destOrd="0" presId="urn:microsoft.com/office/officeart/2005/8/layout/pyramid2"/>
    <dgm:cxn modelId="{77B397AF-B30E-4B67-83C5-A4FBA02DE7A5}" srcId="{BBDCD428-8DB0-47C7-A435-9A4AF95831E4}" destId="{D0CDBA5D-6BED-4676-9399-4730839EEB5A}" srcOrd="1" destOrd="0" parTransId="{B68C3510-E934-4C83-B953-0590E12A3E68}" sibTransId="{5D18BEF8-2EC5-4A7D-995E-0E5B7F6C3A73}"/>
    <dgm:cxn modelId="{BF958395-61BD-414C-9EA9-10CED72E69FB}" srcId="{BBDCD428-8DB0-47C7-A435-9A4AF95831E4}" destId="{772B2C81-29DB-435A-9C0C-C24798B8D216}" srcOrd="0" destOrd="0" parTransId="{24BCA3A9-4F08-4C20-989C-00C14E443B30}" sibTransId="{D4891134-561C-4A81-9D7C-57069C999F38}"/>
    <dgm:cxn modelId="{B578FF85-027A-4997-BDB5-51F3144F1460}" srcId="{BBDCD428-8DB0-47C7-A435-9A4AF95831E4}" destId="{16B57175-5A07-472C-8B9B-D4ABCB7394EE}" srcOrd="2" destOrd="0" parTransId="{6E3A8FE3-D42D-4591-AE1F-DB0432D40FCD}" sibTransId="{2A85B6A1-CB0A-4FD3-8457-8CC2FE17BAC8}"/>
    <dgm:cxn modelId="{E089A96F-5310-4A37-A572-0F62C9E56073}" type="presOf" srcId="{D0CDBA5D-6BED-4676-9399-4730839EEB5A}" destId="{D9560A73-C5A6-4FAE-84F5-883C2AE64FD0}" srcOrd="0" destOrd="0" presId="urn:microsoft.com/office/officeart/2005/8/layout/pyramid2"/>
    <dgm:cxn modelId="{66F85FE0-5B25-476C-B0F7-1B8362A590F2}" type="presOf" srcId="{772B2C81-29DB-435A-9C0C-C24798B8D216}" destId="{57D26749-C3AC-4DB5-BA8F-BDB44EB26F16}" srcOrd="0" destOrd="0" presId="urn:microsoft.com/office/officeart/2005/8/layout/pyramid2"/>
    <dgm:cxn modelId="{9BD090BA-A033-435B-BCFD-C24DF11BCAE8}" type="presParOf" srcId="{28F80F0F-61E7-4775-944C-5A2F5BD2FDCB}" destId="{F9EBA87B-AF87-41A9-95D8-584602A98DDB}" srcOrd="0" destOrd="0" presId="urn:microsoft.com/office/officeart/2005/8/layout/pyramid2"/>
    <dgm:cxn modelId="{71623476-698B-4B56-BB35-7D1F9ADB01BC}" type="presParOf" srcId="{28F80F0F-61E7-4775-944C-5A2F5BD2FDCB}" destId="{6CEC30BD-0474-4988-B581-CCD5F81B0F46}" srcOrd="1" destOrd="0" presId="urn:microsoft.com/office/officeart/2005/8/layout/pyramid2"/>
    <dgm:cxn modelId="{2CEE8E41-0898-410B-BE2C-09E18FC8202E}" type="presParOf" srcId="{6CEC30BD-0474-4988-B581-CCD5F81B0F46}" destId="{57D26749-C3AC-4DB5-BA8F-BDB44EB26F16}" srcOrd="0" destOrd="0" presId="urn:microsoft.com/office/officeart/2005/8/layout/pyramid2"/>
    <dgm:cxn modelId="{ED8A8A06-727E-4928-B850-660C1849C607}" type="presParOf" srcId="{6CEC30BD-0474-4988-B581-CCD5F81B0F46}" destId="{5270573D-DD5B-4311-87B9-1141F17BFDA7}" srcOrd="1" destOrd="0" presId="urn:microsoft.com/office/officeart/2005/8/layout/pyramid2"/>
    <dgm:cxn modelId="{AD34BD25-2FAF-41F4-938C-3813BD0E30E2}" type="presParOf" srcId="{6CEC30BD-0474-4988-B581-CCD5F81B0F46}" destId="{D9560A73-C5A6-4FAE-84F5-883C2AE64FD0}" srcOrd="2" destOrd="0" presId="urn:microsoft.com/office/officeart/2005/8/layout/pyramid2"/>
    <dgm:cxn modelId="{00DCA14B-176B-425A-8030-9CEC013AD204}" type="presParOf" srcId="{6CEC30BD-0474-4988-B581-CCD5F81B0F46}" destId="{2145C78B-7C40-40E2-8F42-B172CABA8474}" srcOrd="3" destOrd="0" presId="urn:microsoft.com/office/officeart/2005/8/layout/pyramid2"/>
    <dgm:cxn modelId="{254EB279-4E03-4147-8543-0C62B350F327}" type="presParOf" srcId="{6CEC30BD-0474-4988-B581-CCD5F81B0F46}" destId="{44CE2E19-D189-4004-9BCC-AC115D739E54}" srcOrd="4" destOrd="0" presId="urn:microsoft.com/office/officeart/2005/8/layout/pyramid2"/>
    <dgm:cxn modelId="{0776D979-1EE7-48D9-A1CA-DF219972D217}" type="presParOf" srcId="{6CEC30BD-0474-4988-B581-CCD5F81B0F46}" destId="{5F57BC22-2C92-4A17-AEA7-1C3CBE4E20EB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3:15.073"/>
    </inkml:context>
    <inkml:brush xml:id="br0">
      <inkml:brushProperty name="width" value="0.05" units="cm"/>
      <inkml:brushProperty name="height" value="0.05" units="cm"/>
      <inkml:brushProperty name="color" value="#8D3905"/>
    </inkml:brush>
  </inkml:definitions>
  <inkml:trace contextRef="#ctx0" brushRef="#br0">1 1 24575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5:34.42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24575,'1'6'0,"-1"1"0,1-1 0,1 1 0,3 10 0,4 19 0,-6-18 0,1-1 0,0 1 0,2-1 0,0 0 0,1-1 0,17 31 0,-3-19 0,-17-24 0,0 1 0,0 0 0,-1-1 0,5 9 0,0 5 0,0 0 0,-1 1 0,-1 0 0,-1 1 0,-1-1 0,-1 1 0,0 0 0,-1 0 0,-2 22 0,0-5 0,-2-7 0,3 0 0,0 0 0,10 54 0,-7-58 0,-1-1 0,-1 1 0,-1 0 0,-3 29 0,1-28 0,0-1 0,2 0 0,8 52 0,-3-39 0,-1 0 0,-2 1 0,-4 62 0,0-40 0,1-52 42,-2 1 0,1-1 0,-6 17 0,1-1-1575,4-11-5293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5:42.76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331 858 24575,'1'-79'0,"-3"-85"0,0 153 0,-1 0 0,0 1 0,-1-1 0,0 0 0,-1 1 0,0 0 0,-1 0 0,0 1 0,-8-12 0,3 6 0,2 0 0,-11-23 0,-2-23 0,16 39 0,-2 1 0,-13-28 0,18 46 0,1-1 0,-1 1 0,0 0 0,0-1 0,0 1 0,-1 0 0,-3-2 0,3 2 0,0 0 0,0-1 0,0 1 0,1-1 0,-4-5 0,-52-78 0,53 76 85,-1-1 0,2 1 0,-8-22 0,8 20-653,0 1-1,-14-24 1,12 25-6258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5:47.5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24575,'33'32'0,"39"31"0,-51-45 0,0 1 0,24 31 0,10 9 0,-35-37 0,-16-18 0,-1 1 0,1-1 0,0 0 0,1 0 0,-1 0 0,1-1 0,8 6 0,-2-2 0,1 1 0,-2 0 0,1 0 0,-1 1 0,16 19 0,-12-13 0,25 21 0,-27-26 0,0 0 0,0 1 0,-1 1 0,-1-1 0,13 20 0,4 5 0,-16-23 0,-1 0 0,0 1 0,-1 0 0,-1 0 0,0 1 0,-1 0 0,6 18 0,-8-17 0,1 0 0,1-1 0,17 28 0,-13-24 0,14 32 0,-13-21 0,-2-8 0,-1 1 0,-1 0 0,-1 0 0,-1 1 0,-1 0 0,4 47 0,-10-18 175,0-29-483,1 0 0,1 0 0,1 0 0,7 35 0,-5-45-6518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3:20.303"/>
    </inkml:context>
    <inkml:brush xml:id="br0">
      <inkml:brushProperty name="width" value="0.05" units="cm"/>
      <inkml:brushProperty name="height" value="0.05" units="cm"/>
      <inkml:brushProperty name="color" value="#8D3905"/>
    </inkml:brush>
  </inkml:definitions>
  <inkml:trace contextRef="#ctx0" brushRef="#br0">301 213 24575,'4'6'0,"0"0"0,0 0 0,-1 0 0,1 0 0,-2 1 0,1 0 0,-1-1 0,3 15 0,-2-11 0,0 1 0,8 17 0,-5-18 0,1-1 0,0-1 0,1 1 0,0-1 0,0 0 0,16 11 0,10 11 0,15 20 0,-25-23 0,37 29 0,-55-51 0,0 0 0,-1 0 0,0 1 0,0 0 0,0-1 0,0 2 0,-1-1 0,0 0 0,5 12 0,-7-14 0,-1 1 0,1 0 0,-1-1 0,0 1 0,0 0 0,-1 0 0,0 0 0,1 0 0,-2 0 0,1 0 0,0-1 0,-1 1 0,0 0 0,0 0 0,-3 6 0,4-10 0,0 0 0,0 0 0,-1 0 0,1-1 0,0 1 0,0 0 0,-1 0 0,1-1 0,0 1 0,-1 0 0,1 0 0,0-1 0,-1 1 0,1-1 0,-1 1 0,0 0 0,1-1 0,-1 1 0,1-1 0,-1 1 0,0-1 0,1 1 0,-1-1 0,-1 1 0,1-2 0,0 1 0,1-1 0,-1 1 0,1-1 0,-1 0 0,0 1 0,1-1 0,-1 0 0,1 1 0,0-1 0,-1 0 0,1 0 0,0 0 0,-1 1 0,1-1 0,0 0 0,0-2 0,-7-44 0,7-30 0,1 52 0,-1 0 0,-1 1 0,-6-36 0,7 56 0,-1 0 0,0 0 0,0 0 0,-1 1 0,1-1 0,-1 0 0,0 1 0,0 0 0,0-1 0,0 1 0,0 0 0,-1 0 0,0 0 0,1 0 0,-5-2 0,1 1 0,1 1 0,-2 0 0,1 0 0,0 0 0,0 1 0,-1 0 0,-12-2 0,11 3 0,0-1 0,0-1 0,1 1 0,-1-1 0,0 0 0,1-1 0,-13-7 0,17 8 0,0 1 0,0-1 0,1 1 0,-1-1 0,1 0 0,0 0 0,0 0 0,0 0 0,0 0 0,0-1 0,1 1 0,-1-1 0,1 1 0,0-1 0,0 1 0,0-1 0,1 0 0,-1 1 0,1-6 0,0 7 0,-1 1 0,1-1 0,0 0 0,1 0 0,-1 1 0,0-1 0,0 0 0,1 1 0,-1-1 0,1 0 0,-1 1 0,1-1 0,0 1 0,0-1 0,-1 1 0,1-1 0,0 1 0,0 0 0,0-1 0,1 1 0,-1 0 0,2-1 0,-2 1 0,0 0 0,1 1 0,-1 0 0,0-1 0,1 1 0,-1 0 0,0 0 0,1 0 0,-1 0 0,1 0 0,-1 0 0,0 0 0,1 0 0,-1 0 0,0 1 0,1-1 0,-1 1 0,0-1 0,0 1 0,1-1 0,-1 1 0,0 0 0,0-1 0,0 1 0,0 0 0,0 0 0,0 0 0,1 1 0,8 9 0,-1 1 0,0 0 0,0 0 0,-2 1 0,0 0 0,0 1 0,-1-1 0,7 26 0,2 26 0,-11-46 0,0 0 0,1 0 0,9 19 0,-14-38 0,0 0 0,0 0 0,0 1 0,0-1 0,0 0 0,0 0 0,0 0 0,0 0 0,0 0 0,0 0 0,0 0 0,0 0 0,0 0 0,0 0 0,0 0 0,0 0 0,0 0 0,0 1 0,0-1 0,0 0 0,0 0 0,0 0 0,0 0 0,0 0 0,0 0 0,0 0 0,0 0 0,0 0 0,0 0 0,1 0 0,-1 0 0,0 0 0,0 0 0,0 0 0,0 0 0,0 0 0,0 0 0,0 0 0,0 0 0,0 0 0,0 0 0,0 0 0,0 0 0,0 0 0,1 0 0,-1 0 0,0 0 0,0 0 0,0 0 0,0 0 0,0 0 0,0 0 0,0 0 0,0 0 0,0 0 0,0 0 0,0 0 0,0 0 0,0 0 0,0 0 0,0 0 0,1 0 0,-1 0 0,0 0 0,0 0 0,0 0 0,0-1 0,0 1 0,2-8 0,-1-12 0,-4 8 0,0-1 0,0 1 0,-2-1 0,1 1 0,-1 0 0,-1 1 0,0-1 0,-10-12 0,7 10 0,1-1 0,0 0 0,1 0 0,-8-23 0,13 28 0,0 1 0,-1 0 0,0 1 0,-1-1 0,-5-10 0,7 16 0,-1 1 0,1-1 0,0 0 0,-1 1 0,1 0 0,-1-1 0,0 1 0,0 0 0,0 0 0,0 1 0,0-1 0,0 1 0,0-1 0,0 1 0,-1 0 0,1 0 0,-6-1 0,-18-1 0,0 2 0,-1 0 0,-46 5 0,225-1 0,-71-4 0,94 3 0,-169-2 0,-1 1 0,1-1 0,-1 1 0,1 0 0,-1 1 0,1-1 0,-1 1 0,0-1 0,0 1 0,0 0 0,0 1 0,0-1 0,0 1 0,-1 0 0,1 0 0,-1 0 0,0 0 0,5 7 0,-4-4 0,0 0 0,-1 1 0,0 0 0,0 0 0,-1 0 0,0 0 0,0 0 0,-1 1 0,1-1 0,-1 15 0,-2 41 0,-1-51 0,1 0 0,1-1 0,0 1 0,1 0 0,0-1 0,0 1 0,2 0 0,-1-1 0,9 22 0,3-9 0,1 0 0,26 33 0,-26-39 0,-2 1 0,1 0 0,-2 1 0,12 28 0,-7-18 0,-17-29 0,1-1 0,-1 0 0,0 1 0,1-1 0,-1 0 0,0 1 0,1-1 0,-1 0 0,1 1 0,-1-1 0,0 0 0,1 0 0,-1 1 0,1-1 0,-1 0 0,1 0 0,-1 0 0,1 0 0,-1 1 0,1-1 0,-1 0 0,1 0 0,0 0 0,-1-1 0,1 1 0,0-1 0,-1 1 0,1-1 0,-1 1 0,1-1 0,-1 0 0,1 1 0,-1-1 0,1 0 0,-1 1 0,1-1 0,-1 0 0,0 0 0,0 1 0,1-1 0,-1 0 0,0 0 0,0 1 0,0-2 0,1-5 0,0 0 0,-1 0 0,0-1 0,0 1 0,-1 0 0,0 0 0,0 0 0,-1 0 0,0 1 0,0-1 0,0 0 0,-1 1 0,0-1 0,0 1 0,-1 0 0,-7-10 0,-8-10 0,-2 1 0,-29-29 0,43 47 0,-19-21 0,-5-4 0,0 1 0,-66-49 0,65 55 0,1-2 0,-52-56 0,83 83 0,-9-8 0,0 1 0,0 1 0,0-1 0,-1 2 0,0-1 0,0 1 0,-1 1 0,-19-6 0,-25-12 0,40 16 0,-1 0 0,0 1 0,0 1 0,0 0 0,0 1 0,-29-1 0,12 1 0,18 1 0,0 0 0,0-2 0,-28-9 0,38 11 0,0 0 0,0 0 0,0 0 0,0-1 0,0 0 0,1 0 0,-1 0 0,1-1 0,0 0 0,0 1 0,0-1 0,1-1 0,-6-7 0,8 11 0,0-1 0,0 1 0,1 0 0,-1-1 0,0 1 0,1-1 0,0 1 0,-1-1 0,1 1 0,0-1 0,-1 1 0,1-1 0,0 1 0,0-1 0,0 1 0,1-1 0,-1 1 0,0-1 0,0 1 0,1-1 0,-1 1 0,1-1 0,1-1 0,-1 1 0,1 0 0,0 0 0,-1 0 0,1 1 0,0-1 0,0 0 0,0 1 0,0 0 0,1 0 0,-1-1 0,0 1 0,0 1 0,4-2 0,4-1 0,0 1 0,0 0 0,1 1 0,-1 0 0,20 1 0,-13 3 0,0 0 0,-1 1 0,1 1 0,-1 1 0,0 1 0,0 0 0,25 16 0,9 2 0,6 4 0,-39-18 0,1-2 0,0 0 0,0-2 0,1 1 0,-1-2 0,2-1 0,20 4 0,-28-8 0,0 1 0,0 0 0,0 1 0,0 0 0,0 1 0,-1 1 0,19 9 0,-22-9 0,-1 0 0,1 0 0,-1 1 0,0 0 0,-1 0 0,0 0 0,1 1 0,-2 0 0,1 1 0,-1-1 0,5 11 0,46 73 0,-33-56 0,4 2 0,2-1 0,2-2 0,67 60 0,3 3 0,-92-89-68,1 0-1,0-1 0,0 0 1,1-1-1,0 0 0,0 0 1,21 6-1,-17-5-747,6 1-6010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3:30.083"/>
    </inkml:context>
    <inkml:brush xml:id="br0">
      <inkml:brushProperty name="width" value="0.05" units="cm"/>
      <inkml:brushProperty name="height" value="0.05" units="cm"/>
      <inkml:brushProperty name="color" value="#8D3905"/>
    </inkml:brush>
  </inkml:definitions>
  <inkml:trace contextRef="#ctx0" brushRef="#br0">515 129 24575,'2'0'0,"1"1"0,-1-1 0,0 1 0,1 0 0,-1-1 0,1 1 0,-1 0 0,0 1 0,0-1 0,0 0 0,1 0 0,2 4 0,25 23 0,-20-17 0,10 11 0,-2 1 0,-1 0 0,0 1 0,25 51 0,-27-46 0,1 0 0,1-1 0,35 41 0,-44-61 0,0 1 0,-1 0 0,0 0 0,-1 0 0,0 1 0,9 20 0,-8-15 0,0-1 0,1 0 0,0-1 0,1 1 0,0-2 0,1 1 0,1-1 0,0-1 0,23 20 0,-14-14 0,-1 1 0,-1 1 0,0 0 0,25 39 0,-35-45 0,-1 0 0,0 0 0,-1 0 0,0 1 0,-1 0 0,-1 1 0,0-1 0,-1 1 0,2 27 0,-5-2 0,-1-27 0,1-1 0,0 0 0,1 1 0,0-1 0,3 13 0,-3-22 0,0-1 0,0 1 0,0-1 0,0 1 0,0-1 0,0 1 0,1-1 0,-1 0 0,1 0 0,-1 0 0,1 0 0,0 0 0,0 0 0,0 0 0,0-1 0,0 1 0,1-1 0,-1 1 0,0-1 0,1 0 0,-1 0 0,1 0 0,-1 0 0,1 0 0,0-1 0,-1 1 0,1-1 0,3 1 0,-4-1 0,1 0 0,-1 0 0,1 0 0,-1 0 0,0 0 0,1-1 0,-1 1 0,1-1 0,-1 0 0,0 1 0,1-1 0,-1 0 0,0-1 0,0 1 0,0 0 0,0 0 0,0-1 0,0 1 0,0-1 0,0 0 0,-1 0 0,1 1 0,0-1 0,-1 0 0,0 0 0,1-1 0,-1 1 0,0 0 0,0 0 0,0-1 0,-1 1 0,1 0 0,0-4 0,0 0 0,0 1 0,0-1 0,0 0 0,-1 0 0,0 0 0,0 0 0,-1 1 0,0-1 0,0 0 0,0 0 0,0 1 0,-1-1 0,-3-5 0,-2-1 0,0 2 0,-1-1 0,0 1 0,-1 0 0,0 0 0,-16-12 0,-12-13 0,-101-99 0,76 76 0,48 43 0,0-2 0,1 1 0,1-1 0,-13-23 0,16 23 0,-1 1 0,-1 0 0,-1 1 0,0 0 0,-18-18 0,13 18 0,0-1 0,1-1 0,1 0 0,-16-26 0,24 34 0,0 0 0,0 0 0,0 1 0,-1 0 0,0 0 0,-1 1 0,0 0 0,0 0 0,0 1 0,-21-10 0,12 6 0,1 0 0,-24-18 0,-1-2 0,-12-13 0,45 35 0,0 0 0,-1 0 0,0 0 0,0 2 0,-1-1 0,1 1 0,-20-8 0,28 14 0,1-1 0,0 1 0,0 0 0,0-1 0,0 1 0,0 0 0,-1 0 0,1 0 0,0 0 0,0 0 0,0 0 0,0 0 0,-1 0 0,1 0 0,0 1 0,0-1 0,0 0 0,0 1 0,0-1 0,0 1 0,0-1 0,0 1 0,0 0 0,0-1 0,0 1 0,0 0 0,0 0 0,0-1 0,0 1 0,1 0 0,-1 0 0,0 0 0,1 0 0,-1 0 0,1 0 0,-1 0 0,1 0 0,-1 0 0,1 1 0,0-1 0,-1 0 0,1 0 0,0 0 0,0 0 0,0 0 0,0 1 0,0-1 0,0 0 0,1 2 0,-1 3 0,1 0 0,0 0 0,0 0 0,0-1 0,1 1 0,0-1 0,0 1 0,5 9 0,2-3 0,0-1 0,1 0 0,1 0 0,-1-1 0,23 15 0,-22-17 0,0 0 0,-1 1 0,0 0 0,-1 1 0,1 0 0,12 20 0,-9-7 0,-11-17 0,1-1 0,0 0 0,0 1 0,0-1 0,1 0 0,0 0 0,0-1 0,0 1 0,0-1 0,1 0 0,-1 0 0,9 5 0,22 8 0,-27-14 0,0 1 0,0-1 0,0 2 0,-1-1 0,0 1 0,0 0 0,10 9 0,4 10 0,1-2 0,2-1 0,0 0 0,1-2 0,31 18 0,-47-32 0,-1 0 0,-1 1 0,1 0 0,-1 0 0,0 1 0,12 15 0,30 51 0,-35-51 0,30 39 0,-23-36 0,-2 2 0,0 0 0,19 41 0,-3-14 0,-27-44 0,-1 0 0,0 0 0,0 1 0,-1-1 0,-1 1 0,0 1 0,0-1 0,-2 1 0,5 17 0,-8-27 0,0 0 0,1 0 0,-1 0 0,0 0 0,-1 0 0,1 0 0,0 0 0,0 0 0,-1 0 0,1 0 0,-1 0 0,0 0 0,1 0 0,-1-1 0,0 1 0,0 0 0,0 0 0,-1-1 0,1 1 0,0-1 0,-1 1 0,1-1 0,-1 1 0,1-1 0,-1 0 0,-1 2 0,0-2 0,1 0 0,-1 0 0,0 0 0,1-1 0,-1 1 0,1-1 0,-1 0 0,0 1 0,1-1 0,-1 0 0,0-1 0,1 1 0,-1 0 0,0-1 0,1 1 0,-1-1 0,1 0 0,-1 0 0,-3-2 0,-8-5 0,1-1 0,0 0 0,0-1 0,1-1 0,1 0 0,-14-15 0,-5-5 0,16 14 0,0 0 0,0 0 0,2-2 0,-12-21 0,12 19 0,-1 0 0,-1 1 0,-17-20 0,9 15 0,1-1 0,1-1 0,-28-51 0,38 63 0,0 0 0,-1 1 0,0 0 0,-1 1 0,-1 0 0,-18-14 0,10 9 0,-25-28 0,13 11 0,28 31 0,-1 0 0,2-1 0,-1 0 0,0 0 0,1 0 0,0-1 0,0 1 0,1-1 0,0 0 0,0 0 0,0 0 0,0 0 0,1-1 0,0 1 0,-1-8 0,1 2 0,1 0 0,-1-1 0,2 1 0,0-1 0,1 1 0,0-1 0,0 1 0,5-14 0,-6 25 0,0 0 0,0 0 0,1 1 0,-1-1 0,0 0 0,0 1 0,1-1 0,-1 0 0,1 0 0,-1 1 0,0-1 0,1 1 0,-1-1 0,1 0 0,0 1 0,-1-1 0,1 1 0,-1-1 0,1 1 0,0 0 0,-1-1 0,1 1 0,0 0 0,0-1 0,0 1 0,0 0 0,0 0 0,0 0 0,0 1 0,0-1 0,0 0 0,0 1 0,0-1 0,0 0 0,0 1 0,0-1 0,0 1 0,0 0 0,0-1 0,-1 1 0,1 0 0,1 1 0,5 6 0,-1 0 0,0 1 0,6 10 0,-6-8 0,5 4 0,1 0 0,0-1 0,16 14 0,6 7 0,-24-23 0,-1 1 0,-1-1 0,0 2 0,-1-1 0,10 28 0,13 23 0,-8-25 0,4 6 0,26 65 0,-46-95 0,0 0 0,-2 1 0,0-1 0,-1 1 0,0 0 0,-1 1 0,-1-1 0,-1 26 0,-1-38 0,1-1 0,-1 1 0,0-1 0,0 1 0,0-1 0,-1 1 0,1-1 0,-1 1 0,0-1 0,0 0 0,0 0 0,0 0 0,0 0 0,-5 4 0,5-6 0,1 0 0,0 0 0,-1 0 0,1 0 0,-1 0 0,1 0 0,-1 0 0,1-1 0,-1 1 0,0 0 0,1-1 0,-1 0 0,0 1 0,1-1 0,-1 0 0,0 0 0,0 0 0,1 0 0,-1 0 0,0 0 0,1-1 0,-1 1 0,0 0 0,1-1 0,-1 0 0,0 1 0,1-1 0,-1 0 0,1 0 0,-1 0 0,1 0 0,0 0 0,-3-1 0,-1-4 0,0 1 0,0-1 0,0 0 0,0 0 0,1 0 0,0 0 0,0-1 0,-4-12 0,-20-65 0,6 14 0,14 55 0,1 1 0,-2 0 0,0 1 0,0 0 0,-23-24 0,4 5 0,21 21 0,0 0 0,1 0 0,1-1 0,0 1 0,0-1 0,1 0 0,-3-17 0,-1 4 0,3 1 0,0 0 0,2-1 0,1 1 0,1-49 0,-1-15 0,1 78 0,-1 0 0,0 1 0,-1-1 0,0 1 0,0-1 0,-1 1 0,0 0 0,-1 1 0,-6-11 0,8 14 0,0 1 0,0 0 0,0 0 0,0 0 0,-1 0 0,1 1 0,-1 0 0,0-1 0,0 1 0,0 0 0,0 1 0,-1-1 0,1 1 0,-1 0 0,1 0 0,-1 0 0,0 1 0,0 0 0,-6-1 0,10 2 0,0-1 0,0 1 0,0 0 0,0 1 0,0-1 0,0 0 0,0 0 0,0 0 0,0 0 0,1 1 0,-1-1 0,0 0 0,0 1 0,0-1 0,0 1 0,1-1 0,-1 1 0,0-1 0,1 1 0,-1-1 0,0 1 0,1 0 0,-1 0 0,1-1 0,-1 1 0,1 0 0,-1 0 0,1-1 0,-1 1 0,1 0 0,0 0 0,-1 0 0,1 0 0,0 0 0,0 0 0,0-1 0,0 1 0,0 0 0,0 0 0,0 0 0,0 0 0,0 0 0,0 1 0,1 4 0,0-1 0,1 1 0,-1-1 0,1 1 0,4 8 0,11 17 0,20 28 0,-24-40 0,-1 0 0,0 1 0,-2 0 0,0 1 0,7 23 0,-7-8 0,-4-10 0,2-1 0,0 0 0,19 39 0,-18-47 0,0 1 0,-2 0 0,0 0 0,-1 1 0,4 25 0,-5-13 0,-2-1 0,-1 53 0,-2-52 0,0-17 0,0 0 0,0-1 0,-1 1 0,-1-1 0,-4 19 0,5-31 0,1 0 0,0-1 0,0 1 0,-1 0 0,1 0 0,0 0 0,-1 0 0,1 0 0,-1 0 0,0-1 0,1 1 0,-1 0 0,1-1 0,-1 1 0,0 0 0,0-1 0,1 1 0,-1-1 0,-1 2 0,1-2 0,0 0 0,1 0 0,-1 0 0,0 0 0,1 0 0,-1 0 0,0 0 0,1-1 0,-1 1 0,0 0 0,1 0 0,-1 0 0,0-1 0,1 1 0,-1 0 0,1-1 0,-1 1 0,1 0 0,-1-1 0,0 0 0,-2-2 0,0 0 0,1 0 0,-1 0 0,1-1 0,0 1 0,0-1 0,-3-6 0,-55-168 0,43 126 0,5 16 0,-1 0 0,-1 1 0,-20-34 0,28 57 0,0 0 0,1 0 0,0-1 0,1 1 0,1-1 0,-1 0 0,0-17 0,0-8 0,3-45 0,0-11 0,-3 65 0,-1 0 0,-14-43 0,18 71 0,1 7 0,3 12 0,17 21 0,-14-27 0,0 0 0,0 0 0,-1 0 0,4 16 0,-3 11 0,-1 1 0,-1 77 0,-4-71 0,10 77 0,0-48 0,-9-53 0,1-1 0,1 1 0,1-1 0,1 0 0,1 0 0,12 26 0,-18-47 0,0 1 0,0-1 0,0 0 0,0 0 0,0 0 0,0 0 0,0 0 0,0 0 0,0 0 0,0 0 0,0 0 0,0 0 0,0 0 0,0 0 0,0 1 0,0-1 0,0 0 0,0 0 0,0 0 0,0 0 0,0 0 0,0 0 0,1 0 0,-1 0 0,0 0 0,0 0 0,0 0 0,0 0 0,0 0 0,0 0 0,0 0 0,0 0 0,0 0 0,0 0 0,0 0 0,0 0 0,1 0 0,-1 0 0,0 0 0,0 0 0,0 0 0,0 0 0,0 0 0,0 0 0,0 0 0,0 0 0,0 0 0,0 0 0,0 0 0,0 0 0,1 0 0,-1 0 0,0 0 0,0 0 0,0 0 0,0 0 0,0 0 0,0 0 0,0 0 0,0-1 0,0 1 0,0 0 0,0 0 0,0 0 0,0 0 0,3-9 0,-1-11 0,-2 8 0,-1 1 0,0-1 0,-1 1 0,0 0 0,-1 0 0,-7-21 0,-35-63 0,20 44 0,17 32 0,-59-139 0,62 146 0,0 0 0,0 1 0,-1 0 0,-1 0 0,0 1 0,-11-13 0,-54-52 0,40 44 0,30 28 0,-1 1 0,1-1 0,-1 1 0,1 0 0,-1 0 0,0 0 0,0 0 0,0 1 0,0-1 0,0 1 0,-3-2 0,6 3 0,-1 0 0,1 0 0,0 0 0,0 0 0,0 0 0,-1 0 0,1 0 0,0 0 0,0 0 0,0 0 0,-1 0 0,1 0 0,0 0 0,0 0 0,0 0 0,-1 0 0,1 0 0,0 0 0,0 0 0,0 0 0,-1 1 0,1-1 0,0 0 0,0 0 0,0 0 0,0 0 0,0 0 0,-1 0 0,1 1 0,0-1 0,0 0 0,0 0 0,0 0 0,0 1 0,0-1 0,0 0 0,-1 0 0,1 0 0,0 0 0,0 1 0,0-1 0,0 0 0,0 0 0,0 1 0,5 11 0,10 10 0,8 5 0,-2 2 0,0 0 0,-2 1 0,17 38 0,50 137 0,-65-169 0,4 3 0,-24-37 0,0 1 0,0-1 0,0 1 0,0-1 0,0 1 0,-1 0 0,1-1 0,-1 1 0,1 0 0,-1-1 0,0 1 0,0 3 0,-1-4 0,1-1 0,-1 0 0,1 0 0,-1 0 0,0 1 0,0-1 0,1 0 0,-1 0 0,0 0 0,0 0 0,0 0 0,0 0 0,0-1 0,0 1 0,0 0 0,0 0 0,0-1 0,-1 1 0,1 0 0,0-1 0,0 0 0,-1 1 0,1-1 0,0 0 0,-1 1 0,1-1 0,0 0 0,-1 0 0,1 0 0,0 0 0,-3-1 0,-4 1 0,-1-1 0,1 0 0,-14-4 0,6 0 0,0-1 0,0 0 0,1-2 0,0 0 0,0 0 0,1-1 0,0-1 0,1-1 0,0 0 0,0 0 0,1-1 0,1-1 0,0 0 0,1 0 0,-15-26 0,16 20 0,1 0 0,0 0 0,2-1 0,0 0 0,-4-28 0,9 42 0,0 1 0,0 0 0,0 0 0,1 0 0,0-1 0,0 1 0,1 0 0,-1 0 0,1-1 0,0 1 0,2-6 0,-2 9 0,1-1 0,-1 1 0,1-1 0,0 1 0,0-1 0,-1 1 0,1 0 0,1 0 0,-1 0 0,0 0 0,0 0 0,1 1 0,-1-1 0,1 1 0,-1 0 0,1-1 0,0 1 0,0 0 0,-1 0 0,1 1 0,5-2 0,-2 1 0,0 1 0,1-1 0,-1 1 0,0 0 0,0 0 0,0 1 0,0-1 0,0 2 0,0-1 0,-1 0 0,1 1 0,0 0 0,0 1 0,-1-1 0,0 1 0,1 0 0,-1 0 0,0 1 0,-1 0 0,1 0 0,0 0 0,-1 0 0,0 0 0,0 1 0,4 6 0,7 12 0,-1 1 0,-1 0 0,-1 0 0,11 35 0,-17-43 0,-1-1 0,0 1 0,-1-1 0,-1 1 0,-1 0 0,1 17 0,-2 80 0,-2-79 0,1-32 0,-2 20 0,1-22 0,1 1 0,0-1 0,0 0 0,0 0 0,0 1 0,0-1 0,-1 0 0,1 0 0,0 1 0,0-1 0,0 0 0,-1 0 0,1 1 0,0-1 0,0 0 0,-1 0 0,1 0 0,0 0 0,0 0 0,-1 1 0,1-1 0,0 0 0,-1 0 0,1 0 0,0 0 0,-1 0 0,1 0 0,0 0 0,-1 0 0,1 0 0,0 0 0,-1 0 0,1 0 0,0 0 0,0 0 0,-1 0 0,1 0 0,0-1 0,-1 1 0,1 0 0,0 0 0,0 0 0,-1 0 0,1-1 0,0 1 0,0 0 0,-1 0 0,1 0 0,0-1 0,0 1 0,0 0 0,-1 0 0,1-1 0,0 1 0,0 0 0,0-1 0,0 1 0,-6-6 0,1 0 0,1 0 0,-1 0 0,1 0 0,0-1 0,0 1 0,1-1 0,0 0 0,0 0 0,1-1 0,-3-10 0,1-7 0,1 0 0,0-30 0,2 26 0,-5-29 0,-8-12 0,-4 0 0,-36-93 0,43 129 0,1 0 0,2-1 0,1 0 0,2 0 0,1-1 0,2 0 0,3-51 0,0 268 0,0-59 0,-1-86 0,1-1 0,2 0 0,1 0 0,10 35 0,-8-43 0,71 231 0,-68-233 0,-2 0 0,-1 1 0,0 0 0,-2 0 0,1 28 0,-6 136 0,-2-83 0,2-77 0,0-11 0,2 30 0,-1-45 0,1-1 0,-1 1 0,1 0 0,0 0 0,0-1 0,0 1 0,0-1 0,1 1 0,0-1 0,-1 0 0,1 1 0,0-1 0,5 5 0,-6-7-36,-1 0 0,1-1 0,0 1 1,0-1-1,0 1 0,0-1 0,-1 1 0,1-1 0,0 0 0,0 1 0,0-1 0,0 0 0,0 0 0,0 0 0,0 0 0,0 1 0,0-1 1,0-1-1,0 1 0,0 0 0,0 0 0,0 0 0,0 0 0,0-1 0,0 1 0,0-1 0,0 1 0,0 0 0,0-1 0,0 0 0,-1 1 1,1-1-1,0 1 0,0-1 0,-1 0 0,1 0 0,1 0 0,16-18-6790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3:39.079"/>
    </inkml:context>
    <inkml:brush xml:id="br0">
      <inkml:brushProperty name="width" value="0.05" units="cm"/>
      <inkml:brushProperty name="height" value="0.05" units="cm"/>
      <inkml:brushProperty name="color" value="#8D3905"/>
    </inkml:brush>
  </inkml:definitions>
  <inkml:trace contextRef="#ctx0" brushRef="#br0">1 100 24575,'0'3'0,"1"0"0,-1-1 0,1 1 0,0 0 0,0-1 0,0 1 0,0-1 0,3 5 0,6 13 0,-5 5 0,0 0 0,2 50 0,-5-43 0,7 41 0,1-21 0,-4 1 0,2 52 0,-9 109 0,-2-79 0,4 60 0,0-189 0,4-12 0,3-14 0,94-236 0,-71 186 0,-25 52 0,0-1 0,0 0 0,-2 0 0,0 0 0,1-37 0,-6-103 0,-2 81 0,2-244 0,2 338 0,0 0 0,1 0 0,1-1 0,8 30 0,29 59 0,-32-86 0,1 6 0,-1 1 0,-1 0 0,-1 0 0,-2 1 0,3 39 0,-7 132 0,-2-92 0,2 277 0,-1-365 0,-1 0 0,-1 1 0,-8 27 0,3-10 0,38-91 0,-14 10 0,10-50 0,-9 30 0,18-67 0,35-266 0,-64 140 0,-7 201 0,0 48 0,0 0 0,0-1 0,-1 2 0,0-1 0,-1 0 0,0 0 0,-1 1 0,1-1 0,-10-13 0,9 16 0,0 0 0,-1 0 0,0 0 0,-1 1 0,1 0 0,-1 0 0,0 0 0,-1 1 0,1 0 0,-1 0 0,0 1 0,-10-5 0,15 7 0,-1 1 0,1 0 0,-1 0 0,1 1 0,-1-1 0,0 0 0,1 1 0,-1-1 0,1 1 0,-1 0 0,0 0 0,0 0 0,1 0 0,-1 1 0,1-1 0,-1 1 0,0 0 0,1-1 0,-1 1 0,1 0 0,-3 2 0,2-1 0,1 0 0,-1 0 0,1 1 0,0-1 0,-1 1 0,1-1 0,1 1 0,-1 0 0,0 0 0,1 0 0,-1 0 0,1 0 0,0 0 0,0 0 0,0 0 0,-1 7 0,1-1 0,0 0 0,0 1 0,1-1 0,0 1 0,0-1 0,1 0 0,0 1 0,4 11 0,2 2 0,20 44 0,-1-2 0,-15-36 0,27 51 0,-29-65 0,0 1 0,-1 1 0,-1-1 0,-1 1 0,0 0 0,-1 1 0,-1-1 0,-1 1 0,0 0 0,0 18 0,-3 295 0,-2-140 0,1-156 0,3 0 0,10 67 0,-3-52 0,-3 1 0,-1 0 0,-4 60 0,0-111 0,-1 0 0,0 0 0,0 0 0,0 0 0,0 0 0,0 0 0,0 0 0,0 0 0,0 0 0,0 0 0,0 0 0,0 0 0,0 0 0,0 0 0,0 0 0,0 0 0,0 0 0,0 0 0,0 0 0,1 0 0,-1 0 0,0 0 0,0 0 0,0 0 0,0 0 0,0 0 0,0 0 0,0 0 0,0 0 0,0 0 0,0 0 0,0 0 0,0 0 0,0 0 0,1 0 0,-1 0 0,0 0 0,0 0 0,0 0 0,0 0 0,0 0 0,0 0 0,0 0 0,0 0 0,0 0 0,0 0 0,6-13 0,6-20 0,-4-25 0,-1 0 0,-4 0 0,-5-83 0,0 46 0,2-518 0,-1 594 0,0 1 0,-1-1 0,-1 1 0,-1-1 0,-1 1 0,0 1 0,-1-1 0,-1 1 0,0 0 0,-2 0 0,0 1 0,-15-21 0,15 23 0,0 0 0,1 0 0,1-1 0,-7-17 0,11 24 0,1-1 0,-1 0 0,1 1 0,1-1 0,-1 0 0,1 0 0,1 0 0,1-17 0,-1 26 0,0-1 0,0 1 0,0 0 0,0 0 0,0-1 0,0 1 0,0 0 0,0 0 0,0 0 0,0-1 0,0 1 0,0 0 0,0 0 0,0 0 0,1-1 0,-1 1 0,0 0 0,0 0 0,0 0 0,0-1 0,0 1 0,1 0 0,-1 0 0,0 0 0,0 0 0,0 0 0,0 0 0,1-1 0,-1 1 0,0 0 0,0 0 0,1 0 0,-1 0 0,0 0 0,0 0 0,0 0 0,1 0 0,-1 0 0,0 0 0,0 0 0,0 0 0,1 0 0,-1 0 0,0 0 0,0 0 0,1 0 0,-1 0 0,13 10 0,10 18 0,55 123 0,-55-104 0,-10-25 0,0-1 0,2 0 0,27 30 0,-23-29 0,0 2 0,15 25 0,-21-27 0,-1 1 0,-1 1 0,-1-1 0,0 2 0,-2-1 0,-2 1 0,0 0 0,-1 1 0,-1-1 0,0 45 0,-7 558 0,4-617 0,-2 0 0,0-1 0,0 1 0,-5 16 0,5-23 0,0 1 0,-1-1 0,0 0 0,0 0 0,0 1 0,-1-1 0,0-1 0,1 1 0,-1 0 0,0-1 0,-1 1 0,-6 5 0,4-4 0,1 0 0,-1 1 0,1 0 0,0 0 0,0 0 0,-5 10 0,-8 10 0,18-25 0,-1-1 0,1 1 0,0-1 0,-1 1 0,1 0 0,-1-1 0,1 1 0,-1-1 0,1 1 0,-1-1 0,1 1 0,-1-1 0,0 1 0,1-1 0,-1 0 0,0 1 0,1-1 0,-1 0 0,0 1 0,1-1 0,-1 0 0,0 0 0,0 0 0,1 0 0,-1 0 0,0 0 0,-1 0 0,1-1 0,1 1 0,-1-1 0,0 0 0,0 1 0,1-1 0,-1 0 0,0 0 0,1 0 0,-1 1 0,1-1 0,-1 0 0,1 0 0,0 0 0,-1 0 0,1 0 0,-1-2 0,-1-7 0,1-1 0,-1-18 0,2 27 0,-1-9 0,0 1 0,1-1 0,0 0 0,1 0 0,1 0 0,-1 1 0,2-1 0,-1 1 0,2-1 0,5-13 0,50-102 0,-53 108 0,0 0 0,-1 0 0,-1-1 0,-1 0 0,2-24 0,-5-240 0,-2 121 0,3 71 0,-3-105 0,0 187 0,0 0 0,-1 0 0,0 0 0,0 0 0,-5-9 0,-8-12 0,32 69 0,-12-26 0,1-1 0,0 0 0,1 0 0,11 16 0,7 4 0,5 6 0,47 81 0,-59-86 0,0 1 0,-3 0 0,-1 1 0,15 63 0,-9-18 0,-11-51 0,-1 0 0,5 55 0,-12 144 0,-1-110 0,1-106 0,-1 0 0,0 1 0,-1-1 0,0 0 0,-1 0 0,-1 0 0,1-1 0,-12 22 0,7-17 0,-2-1 0,1-1 0,-2 0 0,0 0 0,-21 20 0,-38 33 0,69-67 0,0 1 0,1 0 0,-1-1 0,1 1 0,-1 0 0,0-1 0,0 1 0,1-1 0,-1 1 0,0-1 0,0 0 0,0 1 0,1-1 0,-1 0 0,0 1 0,0-1 0,0 0 0,0 0 0,0 0 0,-1 0 0,1 0 0,1 0 0,-1-1 0,0 1 0,1 0 0,-1-1 0,1 1 0,-1-1 0,1 1 0,-1-1 0,1 1 0,-1-1 0,1 1 0,0-1 0,-1 0 0,1 1 0,0-1 0,0 1 0,-1-1 0,1 0 0,0 1 0,0-2 0,-2-5 0,1-1 0,1 0 0,-1-13 0,1 14 0,4-736 0,-3 723 0,-2 1 0,0-1 0,-1 0 0,-1 0 0,0 1 0,-2 0 0,0 0 0,-12-27 0,-1 5 0,-2 1 0,-2 2 0,-35-50 0,4 12 0,37 52 0,0 0 0,-28-29 0,19 29 0,19 19 0,0 0 0,0-1 0,0 0 0,1 0 0,0 0 0,-7-12 0,12 18 0,0 0 0,-1-1 0,1 1 0,0 0 0,0 0 0,0 0 0,0 0 0,0-1 0,-1 1 0,1 0 0,0 0 0,0-1 0,0 1 0,0 0 0,0 0 0,0 0 0,0-1 0,0 1 0,0 0 0,0 0 0,0-1 0,0 1 0,0 0 0,0 0 0,0-1 0,0 1 0,0 0 0,0 0 0,0 0 0,0-1 0,0 1 0,1 0 0,-1 0 0,0-1 0,0 1 0,9 3 0,11 13 0,-10-2 0,-1 0 0,0 1 0,-1 1 0,9 23 0,3 5 0,-11-23 0,0 1 0,-2 0 0,9 37 0,5 72 0,-15-85 0,4 63 0,-7 193 0,-6-148 0,3-100 0,0-54 0,0 1 0,1-1 0,-1 0 0,0 0 0,0 0 0,0 0 0,0 0 0,0 1 0,0-1 0,0 0 0,0 0 0,0 0 0,0 1 0,0-1 0,0 0 0,0 0 0,0 0 0,0 0 0,0 1 0,0-1 0,0 0 0,0 0 0,0 0 0,0 0 0,0 1 0,-1-1 0,1 0 0,0 0 0,0 0 0,0 0 0,0 0 0,0 1 0,0-1 0,0 0 0,-1 0 0,1 0 0,0 0 0,0 0 0,0 0 0,0 0 0,-1 0 0,1 0 0,0 1 0,0-1 0,0 0 0,-1 0 0,-6-9 0,-4-15 0,6 2 0,1 0 0,1 1 0,0-24 0,3 28 0,-1 0 0,-1 0 0,0 0 0,-1 1 0,-1-1 0,-11-27 0,-50-74 0,20 41 0,33 51 0,-15-43 0,18 43 0,-25-49 0,14 40 0,-2 0 0,-29-33 0,49 65 0,-6-7 0,0 0 0,0 0 0,1-1 0,-8-17 0,48 80 0,-23-31 0,-2 1 0,0 0 0,-1 0 0,-2 1 0,0 0 0,2 39 0,-5 144 0,-4-159 0,1-54 0,0 0 0,-1 0 0,0 0 0,0 0 0,-5-11 0,-25-53 0,12 29 0,-52-123 0,63 149 0,-1 0 0,0 0 0,-14-14 0,12 15 0,0-1 0,-16-29 0,5-1 0,17 40 0,3 9 0,5 15 0,13 23 0,2 0 0,2-1 0,41 65 0,13 27 0,-73-131 0,18 36-455,1 0 0,40 58 0,-35-65-6371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3:43.407"/>
    </inkml:context>
    <inkml:brush xml:id="br0">
      <inkml:brushProperty name="width" value="0.05" units="cm"/>
      <inkml:brushProperty name="height" value="0.05" units="cm"/>
      <inkml:brushProperty name="color" value="#8D3905"/>
    </inkml:brush>
  </inkml:definitions>
  <inkml:trace contextRef="#ctx0" brushRef="#br0">1103 781 24575,'-19'20'0,"-10"8"0,20-19 0,-1-1 0,1 1 0,0 1 0,1 0 0,0 0 0,1 0 0,0 1 0,1 0 0,-10 21 0,9-12 0,0-1 0,1 1 0,1 0 0,0 0 0,-1 29 0,5-37 0,1-8 0,0 0 0,0 0 0,0 1 0,-1-1 0,1 0 0,-1 0 0,0 1 0,-1-1 0,1 0 0,-1 0 0,0 0 0,-4 7 0,5-11 0,1 0 0,-1 0 0,0 0 0,1 0 0,-1 0 0,0 0 0,1 0 0,-1 0 0,0 0 0,1 0 0,-1 0 0,1-1 0,-1 1 0,0 0 0,1 0 0,-1-1 0,1 1 0,-1 0 0,0-1 0,1 1 0,-1-1 0,1 1 0,-1-1 0,1 1 0,0-1 0,-1 1 0,0-2 0,-16-17 0,14 16 0,-2-4 0,0 0 0,0 0 0,0 0 0,1-1 0,0 1 0,1-1 0,0 0 0,-3-10 0,0-7 0,-3-37 0,7 45 0,0 0 0,-1 0 0,-1 1 0,0-1 0,-13-29 0,2 18 0,7 13 0,0 0 0,1-1 0,0 1 0,1-1 0,1-1 0,1 1 0,-4-22 0,7-122 0,0 10 0,-2 132 0,0 0 0,-7-21 0,5 21 0,-5-31 0,8 36 0,1 8 0,0 0 0,0 0 0,1 0 0,0 0 0,-1-1 0,2 1 0,-1 0 0,1 0 0,-1 0 0,1 0 0,1 0 0,1-6 0,-2 10 0,-1 1 0,0-1 0,1 1 0,-1-1 0,0 1 0,1-1 0,-1 1 0,1-1 0,-1 1 0,1 0 0,-1-1 0,1 1 0,-1 0 0,1-1 0,-1 1 0,1 0 0,-1 0 0,1-1 0,0 1 0,-1 0 0,1 0 0,-1 0 0,1 0 0,0 0 0,-1 0 0,1 0 0,0 0 0,-1 0 0,1 0 0,0 1 0,1-1 0,0 1 0,0 0 0,0 0 0,0 0 0,0 1 0,-1-1 0,1 0 0,0 1 0,1 1 0,3 4 0,0 0 0,-1 0 0,7 12 0,6 17 0,-2 1 0,-1 1 0,-2 0 0,-2 1 0,-1 0 0,-2 1 0,-2 0 0,2 81 0,-6-97 0,0 1 0,10 39 0,-6-35 0,4 40 0,-8 250 0,-4-167 0,2-161 0,-6-157 0,-44-231 0,44 335 0,4 32 0,-1 0 0,-2 0 0,-1 0 0,-1 0 0,-21-55 0,14 59 0,-26-39 0,-9-16 0,28 28 0,19 45 0,-1-1 0,0 1 0,0 0 0,-1 0 0,0 0 0,-1 0 0,0 1 0,0-1 0,-11-11 0,2 6 0,0 1 0,-1 0 0,-19-11 0,26 18 0,-1 1 0,0 0 0,1 0 0,-2 1 0,1 0 0,0 0 0,-1 1 0,-9-1 0,-17 1 0,-39 3 0,-19-1 0,87-1 0,1 0 0,0 0 0,0 0 0,0-1 0,-8-3 0,14 5 0,0 0 0,0 0 0,0 0 0,0 0 0,-1-1 0,1 1 0,0 0 0,0 0 0,0 0 0,-1 0 0,1 0 0,0 0 0,0 0 0,0 0 0,-1 0 0,1 0 0,0 0 0,0 0 0,-1 0 0,1 0 0,0 0 0,0 0 0,0 0 0,-1 1 0,1-1 0,0 0 0,0 0 0,0 0 0,0 0 0,-1 0 0,1 0 0,0 1 0,0-1 0,0 0 0,0 0 0,0 0 0,-1 0 0,1 1 0,0-1 0,0 0 0,0 0 0,0 0 0,0 0 0,0 1 0,0-1 0,0 0 0,0 0 0,0 1 0,0-1 0,0 0 0,0 0 0,0 1 0,2 14 0,-1-11 0,1 10 0,0 0 0,-1 0 0,-1-1 0,0 1 0,0 0 0,-2 0 0,0 0 0,0 0 0,-1-1 0,-1 1 0,0-1 0,-1 0 0,0 0 0,-10 15 0,9-19 0,0 1 0,0-1 0,1 1 0,0 0 0,1 0 0,0 1 0,0-1 0,2 1 0,-1 0 0,1 0 0,0 0 0,1 14 0,1-22 0,0 0 0,0-1 0,0 1 0,-1 0 0,1 0 0,-1 0 0,1-1 0,-2 4 0,2-5 0,-1-1 0,1 0 0,0 1 0,0-1 0,0 0 0,0 1 0,-1-1 0,1 0 0,0 0 0,0 1 0,-1-1 0,1 0 0,0 0 0,-1 1 0,1-1 0,0 0 0,0 0 0,-1 0 0,1 0 0,0 0 0,-1 1 0,1-1 0,0 0 0,-1 0 0,0 0 0,1 0 0,-1-1 0,0 1 0,0 0 0,0-1 0,1 1 0,-1 0 0,0-1 0,0 1 0,1-1 0,-1 1 0,0-1 0,1 1 0,-1-1 0,1 0 0,-2-1 0,-3-4 29,0-2 0,0 1 1,1-1-1,-1 1 0,2-1 0,-1 0 0,1-1 0,-3-13 0,0-6-78,-2-38-1,-4-19-1478,5 54-5298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3:47.718"/>
    </inkml:context>
    <inkml:brush xml:id="br0">
      <inkml:brushProperty name="width" value="0.05" units="cm"/>
      <inkml:brushProperty name="height" value="0.05" units="cm"/>
      <inkml:brushProperty name="color" value="#8D3905"/>
    </inkml:brush>
  </inkml:definitions>
  <inkml:trace contextRef="#ctx0" brushRef="#br0">1 0 24575,'4'4'0,"0"-1"0,1 0 0,-1 0 0,1 0 0,0-1 0,0 0 0,0 0 0,0 0 0,0 0 0,10 1 0,16 6 0,-23-6 0,0 0 0,0 1 0,0 0 0,0 0 0,-1 1 0,0 0 0,0 0 0,0 1 0,-1 0 0,1 0 0,-1 0 0,5 8 0,-6-6 0,1 0 0,0 0 0,1 0 0,0-1 0,0 0 0,0-1 0,1 1 0,0-1 0,0-1 0,1 0 0,0 0 0,0 0 0,0-1 0,14 4 0,-13-6 0,18 4 0,40 13 0,-60-16 0,1 1 0,-2-1 0,1 1 0,0 1 0,-1-1 0,0 1 0,0 1 0,0-1 0,8 10 0,5 9 0,24 25 0,-26-32 0,16 24 0,-13-16 0,-11-12 0,-1-1 0,0 2 0,-1-1 0,10 22 0,20 62 0,-21-48 0,13 20 0,-21-53 0,-1 2 0,-1-1 0,0 1 0,-1 0 0,-1 0 0,-1 1 0,2 19 0,-2 7 0,20 82 0,-23-123 0,0 0 0,0 0 0,1 0 0,-1 0 0,1 0 0,0-1 0,0 1 0,1-1 0,-1 1 0,1-1 0,0 0 0,3 4 0,2-1 0,1 1 0,0-1 0,12 6 0,-12-7 0,-1 0 0,1 0 0,-1 1 0,0 0 0,8 9 0,-7-6 0,-1 0 0,-1 0 0,1 1 0,-1 0 0,-1 0 0,0 1 0,-1 0 0,0 0 0,0 0 0,-1 0 0,-1 1 0,0 0 0,0 0 0,-1 0 0,1 18 0,-4 207 0,-2-90 0,2-118 0,-2 1 0,-10 44 0,6-40 0,-3 43 0,8 13-1365,2-75-5461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3:53.097"/>
    </inkml:context>
    <inkml:brush xml:id="br0">
      <inkml:brushProperty name="width" value="0.05" units="cm"/>
      <inkml:brushProperty name="height" value="0.05" units="cm"/>
      <inkml:brushProperty name="color" value="#8D3905"/>
    </inkml:brush>
  </inkml:definitions>
  <inkml:trace contextRef="#ctx0" brushRef="#br0">0 1 24575,'0'1'0,"1"0"0,-1 0 0,1 0 0,-1 1 0,1-1 0,-1 0 0,1 0 0,-1 0 0,1 0 0,0 0 0,0 0 0,-1 0 0,1 0 0,0 0 0,0-1 0,0 1 0,1 1 0,24 15 0,-11-8 0,3 7 0,0 2 0,-2 0 0,0 1 0,0 0 0,-2 1 0,17 31 0,-13-21 0,1 0 0,28 30 0,9-4 0,-32-33 0,27 33 0,-36-37 0,1 2 0,0-1 0,1-1 0,1 0 0,31 24 0,-32-28 0,0 1 0,-1 1 0,0 1 0,-2 0 0,22 35 0,2 1 0,-6-11 0,27 48 0,-55-83 0,0 0 0,0 1 0,-1 0 0,-1-1 0,1 1 0,1 18 0,0 54 0,-3-20 0,-1-58-57,0 0 0,0 0 1,1 1-1,-1-1 0,1 0 0,0 0 0,0 0 0,0 0 0,0-1 0,1 1 0,-1 0 1,1 0-1,-1-1 0,1 1 0,0-1 0,0 1 0,0-1 0,0 0 0,1 0 1,-1 0-1,1 0 0,-1 0 0,4 1 0,15 6-6769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3:54.807"/>
    </inkml:context>
    <inkml:brush xml:id="br0">
      <inkml:brushProperty name="width" value="0.05" units="cm"/>
      <inkml:brushProperty name="height" value="0.05" units="cm"/>
      <inkml:brushProperty name="color" value="#8D3905"/>
    </inkml:brush>
  </inkml:definitions>
  <inkml:trace contextRef="#ctx0" brushRef="#br0">1 0 24575,'0'8'0,"1"1"0,0-1 0,1 0 0,0 0 0,0 0 0,1 0 0,0-1 0,0 1 0,8 13 0,5 4 0,26 32 0,-22-32 0,32 51 0,45 89 0,-64-107 0,-6-7 0,-2 1 0,19 58 0,-20-44 0,2-2 0,41 72 0,-45-98 0,18 41 0,-34-65 0,-1 0 0,-1 1 0,1 0 0,-2 0 0,0 0 0,0 24 0,1 11 0,12 72 0,-5-14 0,-6-42 0,-3-51 22,1 0-1,5 16 1,-1-9-1452,-1 2-5396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6T12:55:29.8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24575,'24'1'0,"0"1"0,26 7 0,-8-2 0,-35-5 0,-1 0 0,1 0 0,0 1 0,-1-1 0,0 2 0,1-1 0,-1 1 0,0 0 0,-1 0 0,7 6 0,-6-6 0,-1 1 0,1-1 0,1 1 0,-1-2 0,0 1 0,1-1 0,0 0 0,14 4 0,15 3 0,-1 0 0,59 27 0,-81-31 0,0 0 0,0 1 0,0 1 0,-1 0 0,0 0 0,11 11 0,-16-13 0,0-1 0,0 0 0,0-1 0,1 0 0,0 0 0,0 0 0,0-1 0,0 0 0,13 2 0,2 2 0,-3 1 0,0 2 0,0 0 0,0 1 0,17 14 0,84 56 0,-117-78 0,-1 0 0,1 1 0,-1-1 0,0 1 0,0 0 0,-1 0 0,1 0 0,2 7 0,15 20 0,-6-18 0,1 0 0,0 0 0,0-2 0,1 0 0,29 15 0,-10-6 0,45 20 0,-48-25 0,-25-12 0,-1-1 0,0 1 0,0 0 0,0 1 0,0-1 0,-1 1 0,1 1 0,5 4 0,63 57 0,-30-18 0,-11-10 0,-28-31 0,1 0 0,-1 1 0,0 0 0,-1 0 0,6 14 0,5 9 0,-7-17 0,1 1 0,1-1 0,0 0 0,1-1 0,1 0 0,0-1 0,0 0 0,28 19 0,-37-30 0,-1 1 0,1 0 0,-1 1 0,1-1 0,-1 0 0,0 1 0,0 0 0,0-1 0,0 1 0,0 0 0,-1 0 0,1 0 0,-1 0 0,0 0 0,0 0 0,0 0 0,0 1 0,0 4 0,1 6 0,-2 0 0,0 0 0,-2 18 0,1-22 0,0 1 0,1-1 0,0 0 0,1 1 0,2 16 0,2-14 0,1 0 0,0 0 0,0-1 0,13 17 0,9 20 0,24 39 0,-12-7 0,0 0 0,-35-72 0,-1 1 0,-1 1 0,1-1 0,-2 1 0,1-1 0,0 12 0,2 7 0,4 5 0,15 40 0,-12-42 0,10 44 0,-15-43 0,-3-17 0,0 1 0,-1 0 0,0 19 0,-4 287 0,1-314 0,0-1 0,-1 0 0,0 0 0,-1 0 0,1 0 0,-2 0 0,1 0 0,-1 0 0,0-1 0,-1 0 0,-6 12 0,7-15 0,-1 1 0,1-1 0,-1 0 0,0 0 0,0-1 0,0 1 0,0-1 0,0 0 0,-1 0 0,0 0 0,0 0 0,0-1 0,0 0 0,0 0 0,0 0 0,0-1 0,0 0 0,-8 1 0,-2 0 0,-1 0 0,1 0 0,0 2 0,-20 6 0,28-7 0,1 0 0,0 0 0,1 1 0,-1-1 0,0 1 0,1 0 0,0 1 0,0-1 0,0 1 0,1 0 0,0 0 0,-7 10 0,8-10 0,-1 0 0,0-1 0,0 1 0,0-1 0,-1 0 0,1 0 0,-1 0 0,0-1 0,0 0 0,-1 0 0,1 0 0,-8 3 0,-7 4 0,-7 5 0,-28 23 0,32-22 0,-44 25 0,49-26 0,17-14 0,-1 1 0,1 0 0,-1-1 0,0 1 0,1-1 0,-1 0 0,0 0 0,0 1 0,0-1 0,-3 1 0,4-2 0,1 0 0,0 0 0,-1 0 0,1 0 0,0 0 0,0 0 0,-1 0 0,1 0 0,0 0 0,-1 0 0,1 0 0,0 0 0,0 0 0,-1 0 0,1 0 0,0 0 0,-1 0 0,1-1 0,0 1 0,0 0 0,-1 0 0,1 0 0,0 0 0,0-1 0,0 1 0,-1 0 0,1 0 0,0-1 0,0 1 0,0 0 0,0 0 0,-1-1 0,1 1 0,0 0 0,0 0 0,0-1 0,0-14 0,7-13 0,-4 20 0,0 1 0,1-1 0,0 1 0,0 0 0,0 0 0,1 0 0,0 1 0,0-1 0,1 1 0,0 1 0,7-7 0,1 0 0,19-23 0,-30 31 0,73-89 0,-55 67 0,-5 8 0,25-39 0,-37 50 0,0 0 0,-1 0 0,0-1 0,0 1 0,-1-1 0,0 0 0,0 0 0,0 0 0,0-13 0,-4-181-1365,2 185-5461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290" name="Верхний колонтитул 1"/>
          <p:cNvSpPr>
            <a:spLocks noGrp="1" noChangeShapeType="1"/>
          </p:cNvSpPr>
          <p:nvPr>
            <p:ph type="hdr"/>
          </p:nvPr>
        </p:nvSpPr>
        <p:spPr bwMode="auto">
          <a:xfrm>
            <a:off x="0" y="0"/>
            <a:ext cx="2473365" cy="516014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2291" name="Дата 2"/>
          <p:cNvSpPr>
            <a:spLocks noGrp="1" noChangeShapeType="1"/>
          </p:cNvSpPr>
          <p:nvPr>
            <p:ph type="dt" idx="1"/>
          </p:nvPr>
        </p:nvSpPr>
        <p:spPr bwMode="auto">
          <a:xfrm>
            <a:off x="3231632" y="0"/>
            <a:ext cx="2473365" cy="516014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5pPr>
          </a:lstStyle>
          <a:p>
            <a:pPr marL="0" lvl="0" indent="0" algn="r">
              <a:spcBef>
                <a:spcPts val="0"/>
              </a:spcBef>
              <a:buNone/>
              <a:defRPr/>
            </a:pPr>
            <a:r>
              <a:rPr lang="ru-RU" sz="1200">
                <a:latin typeface="Cambria"/>
              </a:rPr>
              <a:t>*</a:t>
            </a:r>
            <a:endParaRPr/>
          </a:p>
        </p:txBody>
      </p:sp>
      <p:sp>
        <p:nvSpPr>
          <p:cNvPr id="12292" name="Образ слайда 3"/>
          <p:cNvSpPr>
            <a:spLocks noGrp="1" noRot="1" noChangeAspect="1" noChangeShapeType="1"/>
          </p:cNvSpPr>
          <p:nvPr>
            <p:ph type="sldImg" idx="2"/>
          </p:nvPr>
        </p:nvSpPr>
        <p:spPr bwMode="auto">
          <a:xfrm>
            <a:off x="-228600" y="1285875"/>
            <a:ext cx="6162675" cy="3467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2293" name="Заметки 4"/>
          <p:cNvSpPr>
            <a:spLocks noGrp="1" noChangeShapeType="1"/>
          </p:cNvSpPr>
          <p:nvPr>
            <p:ph type="body" idx="3"/>
          </p:nvPr>
        </p:nvSpPr>
        <p:spPr bwMode="auto">
          <a:xfrm>
            <a:off x="570366" y="4944859"/>
            <a:ext cx="4565596" cy="3469125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>
                <a:solidFill>
                  <a:schemeClr val="dk1"/>
                </a:solidFill>
                <a:latin typeface="Cambria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>
                <a:solidFill>
                  <a:schemeClr val="dk1"/>
                </a:solidFill>
                <a:latin typeface="Cambria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>
                <a:solidFill>
                  <a:schemeClr val="dk1"/>
                </a:solidFill>
                <a:latin typeface="Cambria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>
                <a:solidFill>
                  <a:schemeClr val="dk1"/>
                </a:solidFill>
                <a:latin typeface="Cambria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>
                <a:solidFill>
                  <a:schemeClr val="dk1"/>
                </a:solidFill>
                <a:latin typeface="Cambria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текста</a:t>
            </a:r>
            <a:endParaRPr/>
          </a:p>
          <a:p>
            <a:pPr marL="457200" lvl="1" indent="0">
              <a:spcBef>
                <a:spcPts val="0"/>
              </a:spcBef>
              <a:buNone/>
              <a:defRPr/>
            </a:pPr>
            <a:r>
              <a:rPr lang="ru-RU"/>
              <a:t>Второй уровень</a:t>
            </a:r>
            <a:endParaRPr/>
          </a:p>
          <a:p>
            <a:pPr marL="914400" lvl="2" indent="0">
              <a:spcBef>
                <a:spcPts val="0"/>
              </a:spcBef>
              <a:buNone/>
              <a:defRPr/>
            </a:pPr>
            <a:r>
              <a:rPr lang="ru-RU"/>
              <a:t>Третий уровень</a:t>
            </a:r>
            <a:endParaRPr/>
          </a:p>
          <a:p>
            <a:pPr marL="1371600" lvl="3" indent="0">
              <a:spcBef>
                <a:spcPts val="0"/>
              </a:spcBef>
              <a:buNone/>
              <a:defRPr/>
            </a:pPr>
            <a:r>
              <a:rPr lang="ru-RU"/>
              <a:t>Четвертый уровень</a:t>
            </a:r>
            <a:endParaRPr/>
          </a:p>
          <a:p>
            <a:pPr marL="1828800" lvl="4" indent="0">
              <a:spcBef>
                <a:spcPts val="0"/>
              </a:spcBef>
              <a:buNone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2294" name="Нижний колонтитул 5"/>
          <p:cNvSpPr>
            <a:spLocks noGrp="1" noChangeShapeType="1"/>
          </p:cNvSpPr>
          <p:nvPr>
            <p:ph type="ftr" idx="4"/>
          </p:nvPr>
        </p:nvSpPr>
        <p:spPr bwMode="auto">
          <a:xfrm>
            <a:off x="0" y="9759894"/>
            <a:ext cx="2473365" cy="516014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>
              <a:defRPr/>
            </a:pPr>
            <a:endParaRPr sz="1400"/>
          </a:p>
        </p:txBody>
      </p:sp>
      <p:sp>
        <p:nvSpPr>
          <p:cNvPr id="12295" name="Номер слайда 6"/>
          <p:cNvSpPr>
            <a:spLocks noGrp="1" noChangeShapeType="1"/>
          </p:cNvSpPr>
          <p:nvPr>
            <p:ph type="sldNum" idx="5"/>
          </p:nvPr>
        </p:nvSpPr>
        <p:spPr bwMode="auto">
          <a:xfrm>
            <a:off x="3231632" y="9759894"/>
            <a:ext cx="2473365" cy="516014"/>
          </a:xfrm>
          <a:prstGeom prst="rect">
            <a:avLst/>
          </a:prstGeom>
          <a:noFill/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5pPr>
          </a:lstStyle>
          <a:p>
            <a:pPr marL="0" lvl="0" indent="0" algn="r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200">
                <a:latin typeface="Cambria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4450268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pPr marL="0" lvl="0" indent="0" algn="r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200" smtClean="0">
                <a:latin typeface="Cambria"/>
              </a:r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313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9667CE-C849-4C78-9AB9-CCDA706A225F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304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pPr marL="0" lvl="0" indent="0" algn="r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200" smtClean="0">
                <a:latin typeface="Cambria"/>
              </a:r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79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Shape 1026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027" name="Shape 1027"/>
          <p:cNvSpPr>
            <a:spLocks noGrp="1" noChangeShapeType="1"/>
          </p:cNvSpPr>
          <p:nvPr>
            <p:ph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273050" indent="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D0101"/>
              </a:buClr>
              <a:buSzPct val="76000"/>
              <a:buChar char=""/>
              <a:defRPr sz="2600" b="0" i="0">
                <a:solidFill>
                  <a:schemeClr val="dk1"/>
                </a:solidFill>
                <a:latin typeface="Gill Sans MT"/>
              </a:defRPr>
            </a:lvl1pPr>
            <a:lvl2pPr marL="547687" indent="274637" algn="l" defTabSz="9144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26056"/>
              </a:buClr>
              <a:buSzPct val="76000"/>
              <a:buChar char=""/>
              <a:defRPr sz="2300" b="0" i="0">
                <a:solidFill>
                  <a:schemeClr val="dk2"/>
                </a:solidFill>
                <a:latin typeface="Gill Sans MT"/>
              </a:defRPr>
            </a:lvl2pPr>
            <a:lvl3pPr marL="822325" indent="593725" algn="l" defTabSz="9144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BCBCBC"/>
              </a:buClr>
              <a:buSzPct val="76000"/>
              <a:buChar char=""/>
              <a:defRPr sz="2000" b="0" i="0">
                <a:solidFill>
                  <a:schemeClr val="dk1"/>
                </a:solidFill>
                <a:latin typeface="Gill Sans MT"/>
              </a:defRPr>
            </a:lvl3pPr>
            <a:lvl4pPr marL="1096962" indent="868362" algn="l" defTabSz="91440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4544B"/>
              </a:buClr>
              <a:buSzPct val="70000"/>
              <a:buChar char=""/>
              <a:defRPr sz="2000" b="0" i="0">
                <a:solidFill>
                  <a:schemeClr val="dk1"/>
                </a:solidFill>
                <a:latin typeface="Gill Sans MT"/>
              </a:defRPr>
            </a:lvl4pPr>
            <a:lvl5pPr marL="1371600" indent="1143000" algn="l" defTabSz="91440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26056"/>
              </a:buClr>
              <a:buSzPct val="70000"/>
              <a:buChar char=""/>
              <a:defRPr sz="1600" b="0" i="0">
                <a:solidFill>
                  <a:schemeClr val="dk1"/>
                </a:solidFill>
                <a:latin typeface="Gill Sans MT"/>
              </a:defRPr>
            </a:lvl5pPr>
          </a:lstStyle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28" name="Shape 1028"/>
          <p:cNvSpPr>
            <a:spLocks noGrp="1" noChangeShapeType="1"/>
          </p:cNvSpPr>
          <p:nvPr>
            <p:ph type="dt" idx="2"/>
          </p:nvPr>
        </p:nvSpPr>
        <p:spPr bwMode="auto">
          <a:xfrm>
            <a:off x="8534400" y="6356350"/>
            <a:ext cx="3052762" cy="365125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Grp="1" noChangeShapeType="1"/>
          </p:cNvSpPr>
          <p:nvPr>
            <p:ph type="ftr" idx="3"/>
          </p:nvPr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5pPr>
          </a:lstStyle>
          <a:p>
            <a:pPr marL="0" lvl="0" indent="0" algn="r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sp>
        <p:nvSpPr>
          <p:cNvPr id="1030" name="Shape 1030"/>
          <p:cNvSpPr>
            <a:spLocks noGrp="1" noChangeShapeType="1"/>
          </p:cNvSpPr>
          <p:nvPr>
            <p:ph type="sldNum" idx="4"/>
          </p:nvPr>
        </p:nvSpPr>
        <p:spPr bwMode="auto">
          <a:xfrm>
            <a:off x="817562" y="6356350"/>
            <a:ext cx="2641600" cy="365125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400">
                <a:solidFill>
                  <a:schemeClr val="dk2"/>
                </a:solidFill>
                <a:latin typeface="Calibri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9_Начальная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42" name="Прямая соединительная линия 27"/>
          <p:cNvSpPr>
            <a:spLocks noGrp="1"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43" name="Прямая соединительная линия 28"/>
          <p:cNvSpPr>
            <a:spLocks noGrp="1"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44" name="Равнобедренный треугольник 9"/>
          <p:cNvSpPr>
            <a:spLocks noGrp="1" noChangeShapeType="1"/>
          </p:cNvSpPr>
          <p:nvPr/>
        </p:nvSpPr>
        <p:spPr bwMode="auto">
          <a:xfrm rot="5400000">
            <a:off x="591343" y="6447631"/>
            <a:ext cx="190500" cy="16033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0245" name="Заголовок 2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0246" name="Текст 12"/>
          <p:cNvSpPr>
            <a:spLocks noGrp="1" noChangeShapeType="1"/>
          </p:cNvSpPr>
          <p:nvPr>
            <p:ph type="body"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247" name="Shape 19"/>
          <p:cNvSpPr txBox="1">
            <a:spLocks noGrp="1" noChangeShapeType="1"/>
          </p:cNvSpPr>
          <p:nvPr>
            <p:ph type="sldNum" idx="4"/>
          </p:nvPr>
        </p:nvSpPr>
        <p:spPr bwMode="auto">
          <a:xfrm>
            <a:off x="11296650" y="6218237"/>
            <a:ext cx="731837" cy="523875"/>
          </a:xfrm>
          <a:prstGeom prst="rect">
            <a:avLst/>
          </a:prstGeom>
          <a:noFill/>
        </p:spPr>
        <p:txBody>
          <a:bodyPr lIns="91425" tIns="91425" rIns="91425" bIns="91425" anchor="ctr" anchorCtr="0"/>
          <a:lstStyle/>
          <a:p>
            <a:pPr marL="0" lvl="0" indent="0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400">
                <a:solidFill>
                  <a:schemeClr val="dk2"/>
                </a:solidFill>
                <a:latin typeface="Calibri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10_Начальная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66" name="Прямая соединительная линия 27"/>
          <p:cNvSpPr>
            <a:spLocks noGrp="1"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1267" name="Прямая соединительная линия 28"/>
          <p:cNvSpPr>
            <a:spLocks noGrp="1"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1268" name="Равнобедренный треугольник 9"/>
          <p:cNvSpPr>
            <a:spLocks noGrp="1" noChangeShapeType="1"/>
          </p:cNvSpPr>
          <p:nvPr/>
        </p:nvSpPr>
        <p:spPr bwMode="auto">
          <a:xfrm rot="5400000">
            <a:off x="591343" y="6447631"/>
            <a:ext cx="190500" cy="16033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1269" name="Заголовок 2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1270" name="Текст 12"/>
          <p:cNvSpPr>
            <a:spLocks noGrp="1" noChangeShapeType="1"/>
          </p:cNvSpPr>
          <p:nvPr>
            <p:ph type="body"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1271" name="Дата 13"/>
          <p:cNvSpPr>
            <a:spLocks noGrp="1" noChangeShapeType="1"/>
          </p:cNvSpPr>
          <p:nvPr>
            <p:ph type="dt" idx="2"/>
          </p:nvPr>
        </p:nvSpPr>
        <p:spPr bwMode="auto">
          <a:xfrm>
            <a:off x="8534400" y="6356350"/>
            <a:ext cx="3052762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1272" name="Нижний колонтитул 2"/>
          <p:cNvSpPr>
            <a:spLocks noGrp="1" noChangeShapeType="1"/>
          </p:cNvSpPr>
          <p:nvPr>
            <p:ph type="ftr" idx="3"/>
          </p:nvPr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r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sp>
        <p:nvSpPr>
          <p:cNvPr id="11273" name="Номер слайда 22"/>
          <p:cNvSpPr>
            <a:spLocks noGrp="1" noChangeShapeType="1"/>
          </p:cNvSpPr>
          <p:nvPr>
            <p:ph type="sldNum" idx="4"/>
          </p:nvPr>
        </p:nvSpPr>
        <p:spPr bwMode="auto">
          <a:xfrm>
            <a:off x="817562" y="6356350"/>
            <a:ext cx="2641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400">
                <a:solidFill>
                  <a:schemeClr val="dk2"/>
                </a:solidFill>
                <a:latin typeface="Calibri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0BC8663-C21E-9BEA-40A1-7E0A6E3F5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E86E32F-6139-826D-4F62-205710AC1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9299618-718C-4826-DD5F-D7BE0AC66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D75F5E-682B-42DD-A4AB-91EA8B3FFCAD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313601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1_Начальная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1"/>
          <p:cNvSpPr>
            <a:spLocks noGrp="1" noChangeShapeType="1"/>
          </p:cNvSpPr>
          <p:nvPr/>
        </p:nvSpPr>
        <p:spPr bwMode="auto">
          <a:xfrm>
            <a:off x="1017587" y="3033712"/>
            <a:ext cx="6958012" cy="1849437"/>
          </a:xfrm>
          <a:prstGeom prst="rect">
            <a:avLst/>
          </a:prstGeom>
          <a:noFill/>
          <a:ln w="6350">
            <a:solidFill>
              <a:schemeClr val="accent1"/>
            </a:solidFill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2051" name="Прямоугольник 3"/>
          <p:cNvSpPr>
            <a:spLocks noGrp="1" noChangeShapeType="1"/>
          </p:cNvSpPr>
          <p:nvPr/>
        </p:nvSpPr>
        <p:spPr bwMode="auto">
          <a:xfrm>
            <a:off x="976312" y="5021262"/>
            <a:ext cx="6999287" cy="693737"/>
          </a:xfrm>
          <a:prstGeom prst="rect">
            <a:avLst/>
          </a:prstGeom>
          <a:noFill/>
          <a:ln w="6350">
            <a:solidFill>
              <a:schemeClr val="accent2"/>
            </a:solidFill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2052" name="Прямоугольник 4"/>
          <p:cNvSpPr>
            <a:spLocks noGrp="1" noChangeShapeType="1"/>
          </p:cNvSpPr>
          <p:nvPr/>
        </p:nvSpPr>
        <p:spPr bwMode="auto">
          <a:xfrm>
            <a:off x="852487" y="3013075"/>
            <a:ext cx="207962" cy="1914525"/>
          </a:xfrm>
          <a:prstGeom prst="rect">
            <a:avLst/>
          </a:prstGeom>
          <a:solidFill>
            <a:schemeClr val="accent1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2053" name="Прямоугольник 5"/>
          <p:cNvSpPr>
            <a:spLocks noGrp="1" noChangeShapeType="1"/>
          </p:cNvSpPr>
          <p:nvPr/>
        </p:nvSpPr>
        <p:spPr bwMode="auto">
          <a:xfrm>
            <a:off x="871537" y="5006975"/>
            <a:ext cx="155575" cy="727075"/>
          </a:xfrm>
          <a:prstGeom prst="rect">
            <a:avLst/>
          </a:prstGeom>
          <a:solidFill>
            <a:schemeClr val="accent2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2054" name="Заголовок 2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2055" name="Текст 12"/>
          <p:cNvSpPr>
            <a:spLocks noGrp="1" noChangeShapeType="1"/>
          </p:cNvSpPr>
          <p:nvPr>
            <p:ph type="body"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2056" name="Номер слайда 12"/>
          <p:cNvSpPr>
            <a:spLocks noGrp="1" noChangeShapeType="1"/>
          </p:cNvSpPr>
          <p:nvPr>
            <p:ph type="sldNum" idx="4"/>
          </p:nvPr>
        </p:nvSpPr>
        <p:spPr bwMode="auto">
          <a:xfrm>
            <a:off x="817562" y="6356350"/>
            <a:ext cx="2641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400">
                <a:solidFill>
                  <a:schemeClr val="dk2"/>
                </a:solidFill>
                <a:latin typeface="Calibri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2_Начальная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74" name="Прямая соединительная линия 27"/>
          <p:cNvSpPr>
            <a:spLocks noGrp="1"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3075" name="Прямая соединительная линия 28"/>
          <p:cNvSpPr>
            <a:spLocks noGrp="1"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3076" name="Равнобедренный треугольник 9"/>
          <p:cNvSpPr>
            <a:spLocks noGrp="1" noChangeShapeType="1"/>
          </p:cNvSpPr>
          <p:nvPr/>
        </p:nvSpPr>
        <p:spPr bwMode="auto">
          <a:xfrm rot="5400000">
            <a:off x="591343" y="6447631"/>
            <a:ext cx="190500" cy="16033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3077" name="Заголовок 2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078" name="Текст 12"/>
          <p:cNvSpPr>
            <a:spLocks noGrp="1" noChangeShapeType="1"/>
          </p:cNvSpPr>
          <p:nvPr>
            <p:ph type="body"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3079" name="Дата 13"/>
          <p:cNvSpPr>
            <a:spLocks noGrp="1" noChangeShapeType="1"/>
          </p:cNvSpPr>
          <p:nvPr>
            <p:ph type="dt" idx="2"/>
          </p:nvPr>
        </p:nvSpPr>
        <p:spPr bwMode="auto">
          <a:xfrm>
            <a:off x="8534400" y="6356350"/>
            <a:ext cx="3052762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*</a:t>
            </a:r>
            <a:endParaRPr/>
          </a:p>
        </p:txBody>
      </p:sp>
      <p:sp>
        <p:nvSpPr>
          <p:cNvPr id="3080" name="Нижний колонтитул 2"/>
          <p:cNvSpPr>
            <a:spLocks noGrp="1" noChangeShapeType="1"/>
          </p:cNvSpPr>
          <p:nvPr>
            <p:ph type="ftr" idx="3"/>
          </p:nvPr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r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sp>
        <p:nvSpPr>
          <p:cNvPr id="3081" name="Номер слайда 22"/>
          <p:cNvSpPr>
            <a:spLocks noGrp="1" noChangeShapeType="1"/>
          </p:cNvSpPr>
          <p:nvPr>
            <p:ph type="ftr" idx="4"/>
          </p:nvPr>
        </p:nvSpPr>
        <p:spPr bwMode="auto">
          <a:xfrm>
            <a:off x="817562" y="6356350"/>
            <a:ext cx="2641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3_Начальная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Grp="1" noChangeShapeType="1"/>
          </p:cNvSpPr>
          <p:nvPr/>
        </p:nvSpPr>
        <p:spPr bwMode="auto">
          <a:xfrm>
            <a:off x="1219200" y="2819400"/>
            <a:ext cx="9753600" cy="1279525"/>
          </a:xfrm>
          <a:prstGeom prst="rect">
            <a:avLst/>
          </a:prstGeom>
          <a:noFill/>
          <a:ln w="6350">
            <a:solidFill>
              <a:schemeClr val="accent1"/>
            </a:solidFill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4099" name="Прямоугольник 3"/>
          <p:cNvSpPr>
            <a:spLocks noGrp="1" noChangeShapeType="1"/>
          </p:cNvSpPr>
          <p:nvPr/>
        </p:nvSpPr>
        <p:spPr bwMode="auto">
          <a:xfrm>
            <a:off x="1219200" y="2819400"/>
            <a:ext cx="304800" cy="1279525"/>
          </a:xfrm>
          <a:prstGeom prst="rect">
            <a:avLst/>
          </a:prstGeom>
          <a:solidFill>
            <a:schemeClr val="accent1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4100" name="Заголовок 2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4101" name="Текст 12"/>
          <p:cNvSpPr>
            <a:spLocks noGrp="1" noChangeShapeType="1"/>
          </p:cNvSpPr>
          <p:nvPr>
            <p:ph type="body"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102" name="Дата 3"/>
          <p:cNvSpPr>
            <a:spLocks noGrp="1" noChangeShapeType="1"/>
          </p:cNvSpPr>
          <p:nvPr>
            <p:ph type="dt" idx="2"/>
          </p:nvPr>
        </p:nvSpPr>
        <p:spPr bwMode="auto">
          <a:xfrm>
            <a:off x="8534400" y="6354762"/>
            <a:ext cx="3048000" cy="366712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*</a:t>
            </a:r>
            <a:endParaRPr/>
          </a:p>
        </p:txBody>
      </p:sp>
      <p:sp>
        <p:nvSpPr>
          <p:cNvPr id="4103" name="Нижний колонтитул 4"/>
          <p:cNvSpPr>
            <a:spLocks noGrp="1" noChangeShapeType="1"/>
          </p:cNvSpPr>
          <p:nvPr>
            <p:ph type="ftr" idx="3"/>
          </p:nvPr>
        </p:nvSpPr>
        <p:spPr bwMode="auto">
          <a:xfrm>
            <a:off x="3865562" y="6354762"/>
            <a:ext cx="4632325" cy="366712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r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sp>
        <p:nvSpPr>
          <p:cNvPr id="4104" name="Номер слайда 5"/>
          <p:cNvSpPr>
            <a:spLocks noGrp="1" noChangeShapeType="1"/>
          </p:cNvSpPr>
          <p:nvPr>
            <p:ph type="sldNum" idx="4"/>
          </p:nvPr>
        </p:nvSpPr>
        <p:spPr bwMode="auto">
          <a:xfrm>
            <a:off x="1427162" y="6354762"/>
            <a:ext cx="2027237" cy="366712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400">
                <a:solidFill>
                  <a:schemeClr val="dk2"/>
                </a:solidFill>
                <a:latin typeface="Calibri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4_Начальная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Прямая соединительная линия 27"/>
          <p:cNvSpPr>
            <a:spLocks noGrp="1"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123" name="Прямая соединительная линия 28"/>
          <p:cNvSpPr>
            <a:spLocks noGrp="1"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124" name="Равнобедренный треугольник 9"/>
          <p:cNvSpPr>
            <a:spLocks noGrp="1" noChangeShapeType="1"/>
          </p:cNvSpPr>
          <p:nvPr/>
        </p:nvSpPr>
        <p:spPr bwMode="auto">
          <a:xfrm rot="5400000">
            <a:off x="591343" y="6447631"/>
            <a:ext cx="190500" cy="16033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5125" name="Равнобедренный треугольник 1"/>
          <p:cNvSpPr>
            <a:spLocks noGrp="1" noChangeShapeType="1"/>
          </p:cNvSpPr>
          <p:nvPr/>
        </p:nvSpPr>
        <p:spPr bwMode="auto">
          <a:xfrm rot="5400000">
            <a:off x="591343" y="6447631"/>
            <a:ext cx="190500" cy="16033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5126" name="Заголовок 2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127" name="Текст 12"/>
          <p:cNvSpPr>
            <a:spLocks noGrp="1" noChangeShapeType="1"/>
          </p:cNvSpPr>
          <p:nvPr>
            <p:ph type="body"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128" name="Дата 2"/>
          <p:cNvSpPr>
            <a:spLocks noGrp="1" noChangeShapeType="1"/>
          </p:cNvSpPr>
          <p:nvPr>
            <p:ph type="dt" idx="2"/>
          </p:nvPr>
        </p:nvSpPr>
        <p:spPr bwMode="auto">
          <a:xfrm>
            <a:off x="8534400" y="6356350"/>
            <a:ext cx="3052762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*</a:t>
            </a:r>
            <a:endParaRPr/>
          </a:p>
        </p:txBody>
      </p:sp>
      <p:sp>
        <p:nvSpPr>
          <p:cNvPr id="5129" name="Нижний колонтитул 3"/>
          <p:cNvSpPr>
            <a:spLocks noGrp="1" noChangeShapeType="1"/>
          </p:cNvSpPr>
          <p:nvPr>
            <p:ph type="ftr" idx="3"/>
          </p:nvPr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r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sp>
        <p:nvSpPr>
          <p:cNvPr id="5130" name="Номер слайда 4"/>
          <p:cNvSpPr>
            <a:spLocks noGrp="1" noChangeShapeType="1"/>
          </p:cNvSpPr>
          <p:nvPr>
            <p:ph type="sldNum" idx="4"/>
          </p:nvPr>
        </p:nvSpPr>
        <p:spPr bwMode="auto">
          <a:xfrm>
            <a:off x="817562" y="6356350"/>
            <a:ext cx="2641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400">
                <a:solidFill>
                  <a:schemeClr val="dk2"/>
                </a:solidFill>
                <a:latin typeface="Calibri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5_Начальная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46" name="Прямая соединительная линия 1"/>
          <p:cNvSpPr>
            <a:spLocks noGrp="1"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6147" name="Равнобедренный треугольник 3"/>
          <p:cNvSpPr>
            <a:spLocks noGrp="1" noChangeShapeType="1"/>
          </p:cNvSpPr>
          <p:nvPr/>
        </p:nvSpPr>
        <p:spPr bwMode="auto">
          <a:xfrm rot="5400000">
            <a:off x="591343" y="6447631"/>
            <a:ext cx="190500" cy="16033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48" name="Заголовок 2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149" name="Текст 12"/>
          <p:cNvSpPr>
            <a:spLocks noGrp="1" noChangeShapeType="1"/>
          </p:cNvSpPr>
          <p:nvPr>
            <p:ph type="body"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6_Начальная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70" name="Прямая соединительная линия 1"/>
          <p:cNvSpPr>
            <a:spLocks noGrp="1"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7171" name="Прямая соединительная линия 3"/>
          <p:cNvSpPr>
            <a:spLocks noGrp="1" noChangeShapeType="1"/>
          </p:cNvSpPr>
          <p:nvPr/>
        </p:nvSpPr>
        <p:spPr bwMode="auto">
          <a:xfrm rot="5400000">
            <a:off x="4427537" y="3286125"/>
            <a:ext cx="6035675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7172" name="Равнобедренный треугольник 4"/>
          <p:cNvSpPr>
            <a:spLocks noGrp="1" noChangeShapeType="1"/>
          </p:cNvSpPr>
          <p:nvPr/>
        </p:nvSpPr>
        <p:spPr bwMode="auto">
          <a:xfrm rot="5400000">
            <a:off x="591343" y="6447631"/>
            <a:ext cx="190500" cy="16033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7173" name="Заголовок 2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174" name="Текст 12"/>
          <p:cNvSpPr>
            <a:spLocks noGrp="1" noChangeShapeType="1"/>
          </p:cNvSpPr>
          <p:nvPr>
            <p:ph type="body"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175" name="Дата 4"/>
          <p:cNvSpPr>
            <a:spLocks noGrp="1" noChangeShapeType="1"/>
          </p:cNvSpPr>
          <p:nvPr>
            <p:ph type="dt" idx="2"/>
          </p:nvPr>
        </p:nvSpPr>
        <p:spPr bwMode="auto">
          <a:xfrm>
            <a:off x="8534400" y="6356350"/>
            <a:ext cx="3052762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*</a:t>
            </a:r>
            <a:endParaRPr/>
          </a:p>
        </p:txBody>
      </p:sp>
      <p:sp>
        <p:nvSpPr>
          <p:cNvPr id="7176" name="Нижний колонтитул 5"/>
          <p:cNvSpPr>
            <a:spLocks noGrp="1" noChangeShapeType="1"/>
          </p:cNvSpPr>
          <p:nvPr>
            <p:ph type="ftr" idx="3"/>
          </p:nvPr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r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sp>
        <p:nvSpPr>
          <p:cNvPr id="7177" name="Номер слайда 6"/>
          <p:cNvSpPr>
            <a:spLocks noGrp="1" noChangeShapeType="1"/>
          </p:cNvSpPr>
          <p:nvPr>
            <p:ph type="sldNum" idx="4"/>
          </p:nvPr>
        </p:nvSpPr>
        <p:spPr bwMode="auto">
          <a:xfrm>
            <a:off x="817562" y="6356350"/>
            <a:ext cx="2641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400">
                <a:solidFill>
                  <a:schemeClr val="dk2"/>
                </a:solidFill>
                <a:latin typeface="Calibri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7_Начальная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94" name="Прямая соединительная линия 1"/>
          <p:cNvSpPr>
            <a:spLocks noGrp="1"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8195" name="Равнобедренный треугольник 3"/>
          <p:cNvSpPr>
            <a:spLocks noGrp="1" noChangeShapeType="1"/>
          </p:cNvSpPr>
          <p:nvPr/>
        </p:nvSpPr>
        <p:spPr bwMode="auto">
          <a:xfrm rot="5400000">
            <a:off x="591343" y="6447631"/>
            <a:ext cx="190500" cy="16033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196" name="Прямоугольник 4"/>
          <p:cNvSpPr>
            <a:spLocks noGrp="1" noChangeShapeType="1"/>
          </p:cNvSpPr>
          <p:nvPr/>
        </p:nvSpPr>
        <p:spPr bwMode="auto">
          <a:xfrm>
            <a:off x="609600" y="500062"/>
            <a:ext cx="244475" cy="685800"/>
          </a:xfrm>
          <a:prstGeom prst="rect">
            <a:avLst/>
          </a:prstGeom>
          <a:solidFill>
            <a:schemeClr val="accent1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197" name="Заголовок 2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198" name="Текст 12"/>
          <p:cNvSpPr>
            <a:spLocks noGrp="1" noChangeShapeType="1"/>
          </p:cNvSpPr>
          <p:nvPr>
            <p:ph type="body"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199" name="Дата 4"/>
          <p:cNvSpPr>
            <a:spLocks noGrp="1" noChangeShapeType="1"/>
          </p:cNvSpPr>
          <p:nvPr>
            <p:ph type="dt" idx="2"/>
          </p:nvPr>
        </p:nvSpPr>
        <p:spPr bwMode="auto">
          <a:xfrm>
            <a:off x="8534400" y="6356350"/>
            <a:ext cx="3052762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*</a:t>
            </a:r>
            <a:endParaRPr/>
          </a:p>
        </p:txBody>
      </p:sp>
      <p:sp>
        <p:nvSpPr>
          <p:cNvPr id="8200" name="Нижний колонтитул 5"/>
          <p:cNvSpPr>
            <a:spLocks noGrp="1" noChangeShapeType="1"/>
          </p:cNvSpPr>
          <p:nvPr>
            <p:ph type="ftr" idx="3"/>
          </p:nvPr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r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sp>
        <p:nvSpPr>
          <p:cNvPr id="8201" name="Номер слайда 6"/>
          <p:cNvSpPr>
            <a:spLocks noGrp="1" noChangeShapeType="1"/>
          </p:cNvSpPr>
          <p:nvPr>
            <p:ph type="sldNum" idx="4"/>
          </p:nvPr>
        </p:nvSpPr>
        <p:spPr bwMode="auto">
          <a:xfrm>
            <a:off x="817562" y="6356350"/>
            <a:ext cx="2641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400">
                <a:solidFill>
                  <a:schemeClr val="dk2"/>
                </a:solidFill>
                <a:latin typeface="Calibri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8_Начальная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18" name="Прямая соединительная линия 1"/>
          <p:cNvSpPr>
            <a:spLocks noGrp="1"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9219" name="Равнобедренный треугольник 3"/>
          <p:cNvSpPr>
            <a:spLocks noGrp="1" noChangeShapeType="1"/>
          </p:cNvSpPr>
          <p:nvPr/>
        </p:nvSpPr>
        <p:spPr bwMode="auto">
          <a:xfrm rot="5400000">
            <a:off x="591343" y="6447631"/>
            <a:ext cx="190500" cy="16033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20" name="Прямая соединительная линия 4"/>
          <p:cNvSpPr>
            <a:spLocks noGrp="1" noChangeShapeType="1"/>
          </p:cNvSpPr>
          <p:nvPr/>
        </p:nvSpPr>
        <p:spPr bwMode="auto">
          <a:xfrm rot="5400000">
            <a:off x="5815012" y="3201987"/>
            <a:ext cx="5851525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9221" name="Заголовок 2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9222" name="Текст 12"/>
          <p:cNvSpPr>
            <a:spLocks noGrp="1" noChangeShapeType="1"/>
          </p:cNvSpPr>
          <p:nvPr>
            <p:ph type="body"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223" name="Дата 3"/>
          <p:cNvSpPr>
            <a:spLocks noGrp="1" noChangeShapeType="1"/>
          </p:cNvSpPr>
          <p:nvPr>
            <p:ph type="dt" idx="2"/>
          </p:nvPr>
        </p:nvSpPr>
        <p:spPr bwMode="auto">
          <a:xfrm>
            <a:off x="8534400" y="6356350"/>
            <a:ext cx="3052762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*</a:t>
            </a:r>
            <a:endParaRPr/>
          </a:p>
        </p:txBody>
      </p:sp>
      <p:sp>
        <p:nvSpPr>
          <p:cNvPr id="9224" name="Нижний колонтитул 4"/>
          <p:cNvSpPr>
            <a:spLocks noGrp="1" noChangeShapeType="1"/>
          </p:cNvSpPr>
          <p:nvPr>
            <p:ph type="ftr" idx="3"/>
          </p:nvPr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r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sp>
        <p:nvSpPr>
          <p:cNvPr id="9225" name="Номер слайда 5"/>
          <p:cNvSpPr>
            <a:spLocks noGrp="1" noChangeShapeType="1"/>
          </p:cNvSpPr>
          <p:nvPr>
            <p:ph type="sldNum" idx="4"/>
          </p:nvPr>
        </p:nvSpPr>
        <p:spPr bwMode="auto">
          <a:xfrm>
            <a:off x="817562" y="6356350"/>
            <a:ext cx="2641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400">
                <a:solidFill>
                  <a:schemeClr val="dk2"/>
                </a:solidFill>
                <a:latin typeface="Calibri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027" name="Текст 12"/>
          <p:cNvSpPr>
            <a:spLocks noGrp="1" noChangeShapeType="1"/>
          </p:cNvSpPr>
          <p:nvPr>
            <p:ph type="body" idx="1"/>
          </p:nvPr>
        </p:nvSpPr>
        <p:spPr bwMode="auto">
          <a:xfrm>
            <a:off x="609600" y="1219200"/>
            <a:ext cx="10972800" cy="4910136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273050" indent="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D0101"/>
              </a:buClr>
              <a:buSzPct val="76000"/>
              <a:buChar char=""/>
              <a:defRPr sz="2600" b="0" i="0">
                <a:solidFill>
                  <a:schemeClr val="dk1"/>
                </a:solidFill>
                <a:latin typeface="Gill Sans MT"/>
              </a:defRPr>
            </a:lvl1pPr>
            <a:lvl2pPr marL="547687" indent="274637" algn="l" defTabSz="9144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26056"/>
              </a:buClr>
              <a:buSzPct val="76000"/>
              <a:buChar char=""/>
              <a:defRPr sz="2300" b="0" i="0">
                <a:solidFill>
                  <a:schemeClr val="dk2"/>
                </a:solidFill>
                <a:latin typeface="Gill Sans MT"/>
              </a:defRPr>
            </a:lvl2pPr>
            <a:lvl3pPr marL="822325" indent="593725" algn="l" defTabSz="9144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BCBCBC"/>
              </a:buClr>
              <a:buSzPct val="76000"/>
              <a:buChar char=""/>
              <a:defRPr sz="2000" b="0" i="0">
                <a:solidFill>
                  <a:schemeClr val="dk1"/>
                </a:solidFill>
                <a:latin typeface="Gill Sans MT"/>
              </a:defRPr>
            </a:lvl3pPr>
            <a:lvl4pPr marL="1096962" indent="868362" algn="l" defTabSz="91440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4544B"/>
              </a:buClr>
              <a:buSzPct val="70000"/>
              <a:buChar char=""/>
              <a:defRPr sz="2000" b="0" i="0">
                <a:solidFill>
                  <a:schemeClr val="dk1"/>
                </a:solidFill>
                <a:latin typeface="Gill Sans MT"/>
              </a:defRPr>
            </a:lvl4pPr>
            <a:lvl5pPr marL="1371600" indent="1143000" algn="l" defTabSz="91440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26056"/>
              </a:buClr>
              <a:buSzPct val="70000"/>
              <a:buChar char=""/>
              <a:defRPr sz="1600" b="0" i="0">
                <a:solidFill>
                  <a:schemeClr val="dk1"/>
                </a:solidFill>
                <a:latin typeface="Gill Sans MT"/>
              </a:defRPr>
            </a:lvl5pPr>
          </a:lstStyle>
          <a:p>
            <a:pPr marL="273050" lvl="0" indent="-273050">
              <a:spcBef>
                <a:spcPts val="600"/>
              </a:spcBef>
              <a:buClr>
                <a:srgbClr val="AD0101"/>
              </a:buClr>
              <a:buSzPct val="76000"/>
              <a:buFont typeface="Wingdings 3"/>
              <a:buChar char=""/>
              <a:defRPr/>
            </a:pPr>
            <a:r>
              <a:rPr lang="ru-RU"/>
              <a:t>Образец текста</a:t>
            </a:r>
            <a:endParaRPr/>
          </a:p>
          <a:p>
            <a:pPr marL="547687" lvl="1" indent="-273050">
              <a:spcBef>
                <a:spcPts val="500"/>
              </a:spcBef>
              <a:buClr>
                <a:srgbClr val="726056"/>
              </a:buClr>
              <a:buSzPct val="76000"/>
              <a:buFont typeface="Wingdings 3"/>
              <a:buChar char=""/>
              <a:defRPr/>
            </a:pPr>
            <a:r>
              <a:rPr lang="ru-RU"/>
              <a:t>Второй уровень</a:t>
            </a:r>
            <a:endParaRPr/>
          </a:p>
          <a:p>
            <a:pPr marL="822325" lvl="2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/>
              <a:buChar char=""/>
              <a:defRPr/>
            </a:pPr>
            <a:r>
              <a:rPr lang="ru-RU"/>
              <a:t>Третий уровень</a:t>
            </a:r>
            <a:endParaRPr/>
          </a:p>
          <a:p>
            <a:pPr marL="1096962" lvl="3" indent="-228600">
              <a:spcBef>
                <a:spcPts val="400"/>
              </a:spcBef>
              <a:buClr>
                <a:srgbClr val="64544B"/>
              </a:buClr>
              <a:buSzPct val="70000"/>
              <a:buFont typeface="Wingdings"/>
              <a:buChar char=""/>
              <a:defRPr/>
            </a:pPr>
            <a:r>
              <a:rPr lang="ru-RU"/>
              <a:t>Четвертый уровень</a:t>
            </a:r>
            <a:endParaRPr/>
          </a:p>
          <a:p>
            <a:pPr marL="1371600" lvl="4" indent="-228600">
              <a:spcBef>
                <a:spcPts val="300"/>
              </a:spcBef>
              <a:buClr>
                <a:srgbClr val="726056"/>
              </a:buClr>
              <a:buSzPct val="70000"/>
              <a:buFont typeface="Wingdings"/>
              <a:buChar char=""/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28" name="Дата 13"/>
          <p:cNvSpPr>
            <a:spLocks noGrp="1" noChangeShapeType="1"/>
          </p:cNvSpPr>
          <p:nvPr>
            <p:ph type="dt" idx="2"/>
          </p:nvPr>
        </p:nvSpPr>
        <p:spPr bwMode="auto">
          <a:xfrm>
            <a:off x="8534400" y="6356350"/>
            <a:ext cx="3052762" cy="365125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*</a:t>
            </a:r>
            <a:endParaRPr/>
          </a:p>
        </p:txBody>
      </p:sp>
      <p:sp>
        <p:nvSpPr>
          <p:cNvPr id="1029" name="Нижний колонтитул 2"/>
          <p:cNvSpPr>
            <a:spLocks noGrp="1" noChangeShapeType="1"/>
          </p:cNvSpPr>
          <p:nvPr>
            <p:ph type="ftr" idx="3"/>
          </p:nvPr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5pPr>
          </a:lstStyle>
          <a:p>
            <a:pPr marL="0" lvl="0" indent="0" algn="r">
              <a:spcBef>
                <a:spcPts val="0"/>
              </a:spcBef>
              <a:buNone/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sp>
        <p:nvSpPr>
          <p:cNvPr id="1030" name="Номер слайда 22"/>
          <p:cNvSpPr>
            <a:spLocks noGrp="1" noChangeShapeType="1"/>
          </p:cNvSpPr>
          <p:nvPr>
            <p:ph type="sldNum" idx="4"/>
          </p:nvPr>
        </p:nvSpPr>
        <p:spPr bwMode="auto">
          <a:xfrm>
            <a:off x="817562" y="6356350"/>
            <a:ext cx="2641600" cy="365125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Gill Sans M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fld id="{D038279B-FC19-497E-A7D1-5ADD9CAF016F}" type="slidenum">
              <a:rPr lang="ru-RU" sz="1400">
                <a:solidFill>
                  <a:schemeClr val="dk2"/>
                </a:solidFill>
                <a:latin typeface="Calibri"/>
              </a:rPr>
              <a:t>‹#›</a:t>
            </a:fld>
            <a:endParaRPr/>
          </a:p>
        </p:txBody>
      </p:sp>
      <p:sp>
        <p:nvSpPr>
          <p:cNvPr id="1031" name="Прямая соединительная линия 27"/>
          <p:cNvSpPr>
            <a:spLocks noGrp="1"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32" name="Прямая соединительная линия 28"/>
          <p:cNvSpPr>
            <a:spLocks noGrp="1"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4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33" name="Равнобедренный треугольник 9"/>
          <p:cNvSpPr>
            <a:spLocks noGrp="1" noChangeShapeType="1"/>
          </p:cNvSpPr>
          <p:nvPr/>
        </p:nvSpPr>
        <p:spPr bwMode="auto">
          <a:xfrm rot="5400000">
            <a:off x="591343" y="6447631"/>
            <a:ext cx="190500" cy="16033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marL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3200" b="0" i="0">
          <a:solidFill>
            <a:schemeClr val="dk2"/>
          </a:solidFill>
          <a:latin typeface="Bookman Old Style"/>
        </a:defRPr>
      </a:lvl1pPr>
      <a:lvl2pPr marL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3200" b="0" i="0">
          <a:solidFill>
            <a:schemeClr val="dk2"/>
          </a:solidFill>
          <a:latin typeface="Bookman Old Style"/>
        </a:defRPr>
      </a:lvl2pPr>
      <a:lvl3pPr marL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3200" b="0" i="0">
          <a:solidFill>
            <a:schemeClr val="dk2"/>
          </a:solidFill>
          <a:latin typeface="Bookman Old Style"/>
        </a:defRPr>
      </a:lvl3pPr>
      <a:lvl4pPr marL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3200" b="0" i="0">
          <a:solidFill>
            <a:schemeClr val="dk2"/>
          </a:solidFill>
          <a:latin typeface="Bookman Old Style"/>
        </a:defRPr>
      </a:lvl4pPr>
      <a:lvl5pPr marL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3200" b="0" i="0">
          <a:solidFill>
            <a:schemeClr val="dk2"/>
          </a:solidFill>
          <a:latin typeface="Bookman Old Style"/>
        </a:defRPr>
      </a:lvl5pPr>
      <a:lvl6pPr>
        <a:defRPr lang="en-US" sz="1800"/>
      </a:lvl6pPr>
      <a:lvl7pPr>
        <a:defRPr lang="en-US" sz="1800"/>
      </a:lvl7pPr>
      <a:lvl8pPr>
        <a:defRPr lang="en-US" sz="1800"/>
      </a:lvl8pPr>
      <a:lvl9pPr>
        <a:defRPr lang="en-US" sz="1800"/>
      </a:lvl9pPr>
    </p:titleStyle>
    <p:bodyStyle>
      <a:lvl1pPr marL="273050" indent="0" algn="l" defTabSz="914400">
        <a:lnSpc>
          <a:spcPct val="100000"/>
        </a:lnSpc>
        <a:spcBef>
          <a:spcPts val="600"/>
        </a:spcBef>
        <a:spcAft>
          <a:spcPts val="0"/>
        </a:spcAft>
        <a:buClr>
          <a:srgbClr val="AD0101"/>
        </a:buClr>
        <a:buSzPct val="76000"/>
        <a:buFont typeface="Wingdings 3"/>
        <a:buChar char=""/>
        <a:defRPr lang="en-US" sz="2600" b="0" i="0">
          <a:solidFill>
            <a:schemeClr val="dk1"/>
          </a:solidFill>
          <a:latin typeface="Gill Sans MT"/>
        </a:defRPr>
      </a:lvl1pPr>
      <a:lvl2pPr marL="547687" indent="274637" algn="l" defTabSz="914400">
        <a:lnSpc>
          <a:spcPct val="100000"/>
        </a:lnSpc>
        <a:spcBef>
          <a:spcPts val="500"/>
        </a:spcBef>
        <a:spcAft>
          <a:spcPts val="0"/>
        </a:spcAft>
        <a:buClr>
          <a:srgbClr val="726056"/>
        </a:buClr>
        <a:buSzPct val="76000"/>
        <a:buFont typeface="Wingdings 3"/>
        <a:buChar char=""/>
        <a:defRPr lang="en-US" sz="2300" b="0" i="0">
          <a:solidFill>
            <a:schemeClr val="dk2"/>
          </a:solidFill>
          <a:latin typeface="Gill Sans MT"/>
        </a:defRPr>
      </a:lvl2pPr>
      <a:lvl3pPr marL="822325" indent="593725" algn="l" defTabSz="914400">
        <a:lnSpc>
          <a:spcPct val="100000"/>
        </a:lnSpc>
        <a:spcBef>
          <a:spcPts val="500"/>
        </a:spcBef>
        <a:spcAft>
          <a:spcPts val="0"/>
        </a:spcAft>
        <a:buClr>
          <a:srgbClr val="BCBCBC"/>
        </a:buClr>
        <a:buSzPct val="76000"/>
        <a:buFont typeface="Wingdings 3"/>
        <a:buChar char=""/>
        <a:defRPr lang="en-US" sz="2000" b="0" i="0">
          <a:solidFill>
            <a:schemeClr val="dk1"/>
          </a:solidFill>
          <a:latin typeface="Gill Sans MT"/>
        </a:defRPr>
      </a:lvl3pPr>
      <a:lvl4pPr marL="1096962" indent="868362" algn="l" defTabSz="914400">
        <a:lnSpc>
          <a:spcPct val="100000"/>
        </a:lnSpc>
        <a:spcBef>
          <a:spcPts val="400"/>
        </a:spcBef>
        <a:spcAft>
          <a:spcPts val="0"/>
        </a:spcAft>
        <a:buClr>
          <a:srgbClr val="64544B"/>
        </a:buClr>
        <a:buSzPct val="70000"/>
        <a:buFont typeface="Wingdings"/>
        <a:buChar char=""/>
        <a:defRPr lang="en-US" sz="2000" b="0" i="0">
          <a:solidFill>
            <a:schemeClr val="dk1"/>
          </a:solidFill>
          <a:latin typeface="Gill Sans MT"/>
        </a:defRPr>
      </a:lvl4pPr>
      <a:lvl5pPr marL="1371600" indent="1143000" algn="l" defTabSz="914400">
        <a:lnSpc>
          <a:spcPct val="100000"/>
        </a:lnSpc>
        <a:spcBef>
          <a:spcPts val="300"/>
        </a:spcBef>
        <a:spcAft>
          <a:spcPts val="0"/>
        </a:spcAft>
        <a:buClr>
          <a:srgbClr val="726056"/>
        </a:buClr>
        <a:buSzPct val="70000"/>
        <a:buFont typeface="Wingdings"/>
        <a:buChar char=""/>
        <a:defRPr lang="en-US" sz="1600" b="0" i="0">
          <a:solidFill>
            <a:schemeClr val="dk1"/>
          </a:solidFill>
          <a:latin typeface="Gill Sans MT"/>
        </a:defRPr>
      </a:lvl5pPr>
      <a:lvl6pPr>
        <a:defRPr lang="en-US" sz="1800"/>
      </a:lvl6pPr>
      <a:lvl7pPr>
        <a:defRPr lang="en-US" sz="1800"/>
      </a:lvl7pPr>
      <a:lvl8pPr>
        <a:defRPr lang="en-US" sz="1800"/>
      </a:lvl8pPr>
      <a:lvl9pPr>
        <a:defRPr lang="en-US" sz="1800"/>
      </a:lvl9pPr>
    </p:bodyStyle>
    <p:otherStyle>
      <a:lvl1pPr marL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1800" b="0" i="0">
          <a:solidFill>
            <a:schemeClr val="dk1"/>
          </a:solidFill>
          <a:latin typeface="Arial"/>
          <a:ea typeface="Arial"/>
        </a:defRPr>
      </a:lvl1pPr>
      <a:lvl2pPr marL="457200" indent="45720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1800" b="0" i="0">
          <a:solidFill>
            <a:schemeClr val="dk1"/>
          </a:solidFill>
          <a:latin typeface="Arial"/>
          <a:ea typeface="Arial"/>
        </a:defRPr>
      </a:lvl2pPr>
      <a:lvl3pPr marL="914400" indent="91440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1800" b="0" i="0">
          <a:solidFill>
            <a:schemeClr val="dk1"/>
          </a:solidFill>
          <a:latin typeface="Arial"/>
          <a:ea typeface="Arial"/>
        </a:defRPr>
      </a:lvl3pPr>
      <a:lvl4pPr marL="1371600" indent="137160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1800" b="0" i="0">
          <a:solidFill>
            <a:schemeClr val="dk1"/>
          </a:solidFill>
          <a:latin typeface="Arial"/>
          <a:ea typeface="Arial"/>
        </a:defRPr>
      </a:lvl4pPr>
      <a:lvl5pPr marL="1828800" indent="182880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1800" b="0" i="0">
          <a:solidFill>
            <a:schemeClr val="dk1"/>
          </a:solidFill>
          <a:latin typeface="Arial"/>
          <a:ea typeface="Arial"/>
        </a:defRPr>
      </a:lvl5pPr>
      <a:lvl6pPr>
        <a:defRPr lang="en-US" sz="1800"/>
      </a:lvl6pPr>
      <a:lvl7pPr>
        <a:defRPr lang="en-US" sz="1800"/>
      </a:lvl7pPr>
      <a:lvl8pPr>
        <a:defRPr lang="en-US" sz="1800"/>
      </a:lvl8pPr>
      <a:lvl9pPr>
        <a:defRPr lang="en-US" sz="1800"/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13" Type="http://schemas.openxmlformats.org/officeDocument/2006/relationships/image" Target="../media/image360.png"/><Relationship Id="rId18" Type="http://schemas.openxmlformats.org/officeDocument/2006/relationships/customXml" Target="../ink/ink6.xml"/><Relationship Id="rId26" Type="http://schemas.openxmlformats.org/officeDocument/2006/relationships/customXml" Target="../ink/ink10.xml"/><Relationship Id="rId3" Type="http://schemas.openxmlformats.org/officeDocument/2006/relationships/diagramLayout" Target="../diagrams/layout1.xml"/><Relationship Id="rId21" Type="http://schemas.openxmlformats.org/officeDocument/2006/relationships/image" Target="../media/image40.png"/><Relationship Id="rId7" Type="http://schemas.openxmlformats.org/officeDocument/2006/relationships/image" Target="../media/image37.png"/><Relationship Id="rId12" Type="http://schemas.openxmlformats.org/officeDocument/2006/relationships/customXml" Target="../ink/ink3.xml"/><Relationship Id="rId17" Type="http://schemas.openxmlformats.org/officeDocument/2006/relationships/image" Target="../media/image38.png"/><Relationship Id="rId25" Type="http://schemas.openxmlformats.org/officeDocument/2006/relationships/image" Target="../media/image42.png"/><Relationship Id="rId2" Type="http://schemas.openxmlformats.org/officeDocument/2006/relationships/diagramData" Target="../diagrams/data1.xml"/><Relationship Id="rId16" Type="http://schemas.openxmlformats.org/officeDocument/2006/relationships/customXml" Target="../ink/ink5.xml"/><Relationship Id="rId20" Type="http://schemas.openxmlformats.org/officeDocument/2006/relationships/customXml" Target="../ink/ink7.xml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openxmlformats.org/officeDocument/2006/relationships/image" Target="../media/image350.png"/><Relationship Id="rId24" Type="http://schemas.openxmlformats.org/officeDocument/2006/relationships/customXml" Target="../ink/ink9.xml"/><Relationship Id="rId5" Type="http://schemas.openxmlformats.org/officeDocument/2006/relationships/diagramColors" Target="../diagrams/colors1.xml"/><Relationship Id="rId15" Type="http://schemas.openxmlformats.org/officeDocument/2006/relationships/image" Target="../media/image370.png"/><Relationship Id="rId23" Type="http://schemas.openxmlformats.org/officeDocument/2006/relationships/image" Target="../media/image41.png"/><Relationship Id="rId28" Type="http://schemas.openxmlformats.org/officeDocument/2006/relationships/customXml" Target="../ink/ink11.xml"/><Relationship Id="rId10" Type="http://schemas.openxmlformats.org/officeDocument/2006/relationships/customXml" Target="../ink/ink2.xml"/><Relationship Id="rId19" Type="http://schemas.openxmlformats.org/officeDocument/2006/relationships/image" Target="../media/image39.png"/><Relationship Id="rId31" Type="http://schemas.openxmlformats.org/officeDocument/2006/relationships/image" Target="../media/image4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40.png"/><Relationship Id="rId14" Type="http://schemas.openxmlformats.org/officeDocument/2006/relationships/customXml" Target="../ink/ink4.xml"/><Relationship Id="rId22" Type="http://schemas.openxmlformats.org/officeDocument/2006/relationships/customXml" Target="../ink/ink8.xml"/><Relationship Id="rId27" Type="http://schemas.openxmlformats.org/officeDocument/2006/relationships/image" Target="../media/image43.png"/><Relationship Id="rId30" Type="http://schemas.openxmlformats.org/officeDocument/2006/relationships/customXml" Target="../ink/ink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9.jpeg"/><Relationship Id="rId7" Type="http://schemas.microsoft.com/office/2007/relationships/hdphoto" Target="../media/hdphoto2.wdp"/><Relationship Id="rId12" Type="http://schemas.openxmlformats.org/officeDocument/2006/relationships/image" Target="../media/image56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11" Type="http://schemas.openxmlformats.org/officeDocument/2006/relationships/image" Target="../media/image55.png"/><Relationship Id="rId5" Type="http://schemas.microsoft.com/office/2007/relationships/hdphoto" Target="../media/hdphoto1.wdp"/><Relationship Id="rId10" Type="http://schemas.openxmlformats.org/officeDocument/2006/relationships/image" Target="../media/image54.png"/><Relationship Id="rId4" Type="http://schemas.openxmlformats.org/officeDocument/2006/relationships/image" Target="../media/image50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56.png"/><Relationship Id="rId3" Type="http://schemas.openxmlformats.org/officeDocument/2006/relationships/image" Target="../media/image48.jpeg"/><Relationship Id="rId7" Type="http://schemas.openxmlformats.org/officeDocument/2006/relationships/image" Target="../media/image51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54.png"/><Relationship Id="rId5" Type="http://schemas.openxmlformats.org/officeDocument/2006/relationships/image" Target="../media/image50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4" Type="http://schemas.openxmlformats.org/officeDocument/2006/relationships/image" Target="../media/image59.jpe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microsoft.com/office/2007/relationships/hdphoto" Target="../media/hdphoto3.wdp"/><Relationship Id="rId7" Type="http://schemas.openxmlformats.org/officeDocument/2006/relationships/image" Target="../media/image78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0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12" Type="http://schemas.openxmlformats.org/officeDocument/2006/relationships/image" Target="../media/image8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png"/><Relationship Id="rId11" Type="http://schemas.openxmlformats.org/officeDocument/2006/relationships/image" Target="../media/image88.png"/><Relationship Id="rId5" Type="http://schemas.openxmlformats.org/officeDocument/2006/relationships/image" Target="../media/image83.jpeg"/><Relationship Id="rId10" Type="http://schemas.openxmlformats.org/officeDocument/2006/relationships/image" Target="../media/image79.jpe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D6D356-5A17-EB3D-06BC-2F17E5914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68" y="908720"/>
            <a:ext cx="10972800" cy="1764432"/>
          </a:xfrm>
        </p:spPr>
        <p:txBody>
          <a:bodyPr/>
          <a:lstStyle/>
          <a:p>
            <a:pPr algn="ctr"/>
            <a:r>
              <a:rPr lang="ru-RU" b="1" dirty="0"/>
              <a:t>Семинар ММО учителей географии, биологии и химии по материалам проектировочной методической сессии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E29CD2A-608D-E68F-2DE5-A23D7B6C5BB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32" y="2348880"/>
            <a:ext cx="9814760" cy="4827758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85C35C1-35ED-0C87-3D86-60C48038DD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96688" y="2933528"/>
            <a:ext cx="10972800" cy="392447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7087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:a16="http://schemas.microsoft.com/office/drawing/2014/main" xmlns="" id="{80619F32-94CB-D108-DFD0-62C88920D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Виды текстов</a:t>
            </a:r>
          </a:p>
        </p:txBody>
      </p:sp>
      <p:pic>
        <p:nvPicPr>
          <p:cNvPr id="13315" name="Picture 2">
            <a:extLst>
              <a:ext uri="{FF2B5EF4-FFF2-40B4-BE49-F238E27FC236}">
                <a16:creationId xmlns:a16="http://schemas.microsoft.com/office/drawing/2014/main" xmlns="" id="{4191E479-C206-2804-8341-431A93DF4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173" y="1290134"/>
            <a:ext cx="3744912" cy="3527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3">
            <a:extLst>
              <a:ext uri="{FF2B5EF4-FFF2-40B4-BE49-F238E27FC236}">
                <a16:creationId xmlns:a16="http://schemas.microsoft.com/office/drawing/2014/main" xmlns="" id="{819AAC0A-074F-291C-113E-4C15942C0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9917" y="1361571"/>
            <a:ext cx="3648075" cy="3455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4">
            <a:extLst>
              <a:ext uri="{FF2B5EF4-FFF2-40B4-BE49-F238E27FC236}">
                <a16:creationId xmlns:a16="http://schemas.microsoft.com/office/drawing/2014/main" xmlns="" id="{64F5CE5A-1F54-6311-6609-CA75CE6D62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1424" y="1404113"/>
            <a:ext cx="4459288" cy="4816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5">
            <a:extLst>
              <a:ext uri="{FF2B5EF4-FFF2-40B4-BE49-F238E27FC236}">
                <a16:creationId xmlns:a16="http://schemas.microsoft.com/office/drawing/2014/main" xmlns="" id="{4C005F38-D6EA-E4B3-239B-55AC4C8E8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7889" y="1216787"/>
            <a:ext cx="4176464" cy="501175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6">
            <a:extLst>
              <a:ext uri="{FF2B5EF4-FFF2-40B4-BE49-F238E27FC236}">
                <a16:creationId xmlns:a16="http://schemas.microsoft.com/office/drawing/2014/main" xmlns="" id="{8F3376D8-F7EC-EFD7-6F25-E5AF44BF8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2884" y="1761870"/>
            <a:ext cx="8318500" cy="40338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B918723-A555-7DB8-52B3-0F07A0C3AD8C}"/>
              </a:ext>
            </a:extLst>
          </p:cNvPr>
          <p:cNvSpPr/>
          <p:nvPr/>
        </p:nvSpPr>
        <p:spPr>
          <a:xfrm>
            <a:off x="191344" y="1143000"/>
            <a:ext cx="11737304" cy="52383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>
            <a:extLst>
              <a:ext uri="{FF2B5EF4-FFF2-40B4-BE49-F238E27FC236}">
                <a16:creationId xmlns:a16="http://schemas.microsoft.com/office/drawing/2014/main" xmlns="" id="{CB8734AA-9689-17E3-9E25-43AD112417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187" y="1377156"/>
            <a:ext cx="4703763" cy="4103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6" descr="https://www.mayak-moskva.ru/katalog/21.jpg">
            <a:extLst>
              <a:ext uri="{FF2B5EF4-FFF2-40B4-BE49-F238E27FC236}">
                <a16:creationId xmlns:a16="http://schemas.microsoft.com/office/drawing/2014/main" xmlns="" id="{DDB66A98-64F9-B3D3-A17D-F3E91C96A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4032" y="1215232"/>
            <a:ext cx="4194175" cy="2592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4" descr="Picture background">
            <a:extLst>
              <a:ext uri="{FF2B5EF4-FFF2-40B4-BE49-F238E27FC236}">
                <a16:creationId xmlns:a16="http://schemas.microsoft.com/office/drawing/2014/main" xmlns="" id="{B502FFC3-6BC9-D47B-0D1B-5ED86B07EC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268" y="2638669"/>
            <a:ext cx="4203700" cy="32400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303F65-C3A2-1B9C-3FDB-BDF2D87AB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</p:spPr>
        <p:txBody>
          <a:bodyPr/>
          <a:lstStyle/>
          <a:p>
            <a:pPr algn="ctr" eaLnBrk="1" hangingPunct="1"/>
            <a:r>
              <a:rPr lang="ru-RU" alt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Виды текстов</a:t>
            </a:r>
          </a:p>
        </p:txBody>
      </p:sp>
      <p:pic>
        <p:nvPicPr>
          <p:cNvPr id="14341" name="Picture 10" descr="https://e-derslik.edu.az/books/142/assets/img/page165/1.jpg">
            <a:extLst>
              <a:ext uri="{FF2B5EF4-FFF2-40B4-BE49-F238E27FC236}">
                <a16:creationId xmlns:a16="http://schemas.microsoft.com/office/drawing/2014/main" xmlns="" id="{CAB36818-2744-F106-8995-2D7BD03FD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4281" y="3027548"/>
            <a:ext cx="3127375" cy="1377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72F5C347-1085-E521-85CB-8C5D8D7264CB}"/>
              </a:ext>
            </a:extLst>
          </p:cNvPr>
          <p:cNvSpPr/>
          <p:nvPr/>
        </p:nvSpPr>
        <p:spPr>
          <a:xfrm>
            <a:off x="191344" y="1143000"/>
            <a:ext cx="11737304" cy="52383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43" name="Picture 5">
            <a:extLst>
              <a:ext uri="{FF2B5EF4-FFF2-40B4-BE49-F238E27FC236}">
                <a16:creationId xmlns:a16="http://schemas.microsoft.com/office/drawing/2014/main" xmlns="" id="{6FD1C163-ED76-5A7F-7C75-C7D1F094D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0406" y="4077072"/>
            <a:ext cx="3781425" cy="2112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https://avatars.mds.yandex.net/i?id=37c09f67c6f107067e2e406ca11fa9ea6a21295a-10160381-images-thumbs&amp;n=13">
            <a:extLst>
              <a:ext uri="{FF2B5EF4-FFF2-40B4-BE49-F238E27FC236}">
                <a16:creationId xmlns:a16="http://schemas.microsoft.com/office/drawing/2014/main" xmlns="" id="{B11CDE6B-5224-1C7C-53F7-5BF67D008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084" y="1299739"/>
            <a:ext cx="5413127" cy="31670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Picture background">
            <a:extLst>
              <a:ext uri="{FF2B5EF4-FFF2-40B4-BE49-F238E27FC236}">
                <a16:creationId xmlns:a16="http://schemas.microsoft.com/office/drawing/2014/main" xmlns="" id="{54A81734-58D1-78F9-B775-0FAC84C77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1166" y="1299739"/>
            <a:ext cx="3400458" cy="48655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2" descr="https://protege.kiev.ua/kartinki/image-items/%D0%91%D1%83%D0%BA%D0%BB%D0%B5%D1%82.jpg">
            <a:extLst>
              <a:ext uri="{FF2B5EF4-FFF2-40B4-BE49-F238E27FC236}">
                <a16:creationId xmlns:a16="http://schemas.microsoft.com/office/drawing/2014/main" xmlns="" id="{D15DFFF5-25E3-9C18-5A1B-2C271600C3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987" y="2420888"/>
            <a:ext cx="3744416" cy="374441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5">
            <a:extLst>
              <a:ext uri="{FF2B5EF4-FFF2-40B4-BE49-F238E27FC236}">
                <a16:creationId xmlns:a16="http://schemas.microsoft.com/office/drawing/2014/main" xmlns="" id="{AB11F00C-C7CD-3995-A3E3-129DA8AD6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5542" y="3104329"/>
            <a:ext cx="3067050" cy="303842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B3DE8F-79A9-8FD8-A1B7-4CD6120D785E}"/>
              </a:ext>
            </a:extLst>
          </p:cNvPr>
          <p:cNvSpPr txBox="1">
            <a:spLocks/>
          </p:cNvSpPr>
          <p:nvPr/>
        </p:nvSpPr>
        <p:spPr bwMode="auto">
          <a:xfrm>
            <a:off x="609600" y="-90489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3200" b="0" i="0">
                <a:solidFill>
                  <a:schemeClr val="dk2"/>
                </a:solidFill>
                <a:latin typeface="Bookman Old Style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3200" b="0" i="0">
                <a:solidFill>
                  <a:schemeClr val="dk2"/>
                </a:solidFill>
                <a:latin typeface="Bookman Old Style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3200" b="0" i="0">
                <a:solidFill>
                  <a:schemeClr val="dk2"/>
                </a:solidFill>
                <a:latin typeface="Bookman Old Style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3200" b="0" i="0">
                <a:solidFill>
                  <a:schemeClr val="dk2"/>
                </a:solidFill>
                <a:latin typeface="Bookman Old Style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3200" b="0" i="0">
                <a:solidFill>
                  <a:schemeClr val="dk2"/>
                </a:solidFill>
                <a:latin typeface="Bookman Old Style"/>
              </a:defRPr>
            </a:lvl5pPr>
            <a:lvl6pPr>
              <a:defRPr lang="en-US" sz="1800"/>
            </a:lvl6pPr>
            <a:lvl7pPr>
              <a:defRPr lang="en-US" sz="1800"/>
            </a:lvl7pPr>
            <a:lvl8pPr>
              <a:defRPr lang="en-US" sz="1800"/>
            </a:lvl8pPr>
            <a:lvl9pPr>
              <a:defRPr lang="en-US" sz="1800"/>
            </a:lvl9pPr>
          </a:lstStyle>
          <a:p>
            <a:pPr algn="ctr"/>
            <a:r>
              <a:rPr lang="ru-RU" alt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Виды текстов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DEA16DC2-72DC-276E-BE12-67805208EA80}"/>
              </a:ext>
            </a:extLst>
          </p:cNvPr>
          <p:cNvSpPr/>
          <p:nvPr/>
        </p:nvSpPr>
        <p:spPr>
          <a:xfrm>
            <a:off x="191344" y="1143000"/>
            <a:ext cx="11737304" cy="52383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xmlns="" id="{D20E8994-E34D-E24C-79BB-52FD9332C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6387" name="Picture 2">
            <a:extLst>
              <a:ext uri="{FF2B5EF4-FFF2-40B4-BE49-F238E27FC236}">
                <a16:creationId xmlns:a16="http://schemas.microsoft.com/office/drawing/2014/main" xmlns="" id="{8B8D4769-8704-C0E7-930D-FC1D6C359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367" y="1268760"/>
            <a:ext cx="6355077" cy="345638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3">
            <a:extLst>
              <a:ext uri="{FF2B5EF4-FFF2-40B4-BE49-F238E27FC236}">
                <a16:creationId xmlns:a16="http://schemas.microsoft.com/office/drawing/2014/main" xmlns="" id="{CC8CB3E5-9D43-644F-1A33-4E38CA83B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8358" y="1268414"/>
            <a:ext cx="4284041" cy="2520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4">
            <a:extLst>
              <a:ext uri="{FF2B5EF4-FFF2-40B4-BE49-F238E27FC236}">
                <a16:creationId xmlns:a16="http://schemas.microsoft.com/office/drawing/2014/main" xmlns="" id="{CE8D14F3-50F2-6501-8A8A-130122C53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6596" y="3270200"/>
            <a:ext cx="4298950" cy="2909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8C4C88E-7B1D-E030-392A-547C7F5860EB}"/>
              </a:ext>
            </a:extLst>
          </p:cNvPr>
          <p:cNvSpPr/>
          <p:nvPr/>
        </p:nvSpPr>
        <p:spPr>
          <a:xfrm>
            <a:off x="191344" y="1143000"/>
            <a:ext cx="11737304" cy="52383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4F8AFD0D-9573-6721-B22A-B87C15831543}"/>
              </a:ext>
            </a:extLst>
          </p:cNvPr>
          <p:cNvSpPr txBox="1">
            <a:spLocks/>
          </p:cNvSpPr>
          <p:nvPr/>
        </p:nvSpPr>
        <p:spPr bwMode="auto">
          <a:xfrm>
            <a:off x="609600" y="-90489"/>
            <a:ext cx="10972800" cy="990600"/>
          </a:xfrm>
          <a:prstGeom prst="rect">
            <a:avLst/>
          </a:prstGeom>
          <a:noFill/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3200" b="0" i="0">
                <a:solidFill>
                  <a:schemeClr val="dk2"/>
                </a:solidFill>
                <a:latin typeface="Bookman Old Style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3200" b="0" i="0">
                <a:solidFill>
                  <a:schemeClr val="dk2"/>
                </a:solidFill>
                <a:latin typeface="Bookman Old Style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3200" b="0" i="0">
                <a:solidFill>
                  <a:schemeClr val="dk2"/>
                </a:solidFill>
                <a:latin typeface="Bookman Old Style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3200" b="0" i="0">
                <a:solidFill>
                  <a:schemeClr val="dk2"/>
                </a:solidFill>
                <a:latin typeface="Bookman Old Style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3200" b="0" i="0">
                <a:solidFill>
                  <a:schemeClr val="dk2"/>
                </a:solidFill>
                <a:latin typeface="Bookman Old Style"/>
              </a:defRPr>
            </a:lvl5pPr>
            <a:lvl6pPr>
              <a:defRPr lang="en-US" sz="1800"/>
            </a:lvl6pPr>
            <a:lvl7pPr>
              <a:defRPr lang="en-US" sz="1800"/>
            </a:lvl7pPr>
            <a:lvl8pPr>
              <a:defRPr lang="en-US" sz="1800"/>
            </a:lvl8pPr>
            <a:lvl9pPr>
              <a:defRPr lang="en-US" sz="1800"/>
            </a:lvl9pPr>
          </a:lstStyle>
          <a:p>
            <a:pPr algn="ctr"/>
            <a:r>
              <a:rPr lang="ru-RU" alt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Виды текстов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>
            <a:extLst>
              <a:ext uri="{FF2B5EF4-FFF2-40B4-BE49-F238E27FC236}">
                <a16:creationId xmlns:a16="http://schemas.microsoft.com/office/drawing/2014/main" xmlns="" id="{EBA08AED-C709-031B-EFAE-3AC0606B3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Виды чтения</a:t>
            </a:r>
          </a:p>
        </p:txBody>
      </p:sp>
      <p:pic>
        <p:nvPicPr>
          <p:cNvPr id="17412" name="Picture 2" descr="Picture background">
            <a:extLst>
              <a:ext uri="{FF2B5EF4-FFF2-40B4-BE49-F238E27FC236}">
                <a16:creationId xmlns:a16="http://schemas.microsoft.com/office/drawing/2014/main" xmlns="" id="{1F8DA1E9-ACC4-D5A6-B792-CC97AF65C3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049" b="26733"/>
          <a:stretch/>
        </p:blipFill>
        <p:spPr bwMode="auto">
          <a:xfrm>
            <a:off x="-240704" y="1412776"/>
            <a:ext cx="914400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 descr="Сколько ребёнок должен читать слов в минуту?">
            <a:extLst>
              <a:ext uri="{FF2B5EF4-FFF2-40B4-BE49-F238E27FC236}">
                <a16:creationId xmlns:a16="http://schemas.microsoft.com/office/drawing/2014/main" xmlns="" id="{C6701659-B305-AFAE-6AE7-25A5ABBC7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76320" y="2276872"/>
            <a:ext cx="2880320" cy="215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3658318-9928-B0A6-6093-C5A6350EB10B}"/>
              </a:ext>
            </a:extLst>
          </p:cNvPr>
          <p:cNvSpPr/>
          <p:nvPr/>
        </p:nvSpPr>
        <p:spPr>
          <a:xfrm>
            <a:off x="191344" y="1268760"/>
            <a:ext cx="11809312" cy="504056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1B961A-5F83-2927-FDD4-67A42AB45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Читательские умения</a:t>
            </a:r>
          </a:p>
        </p:txBody>
      </p:sp>
      <p:sp>
        <p:nvSpPr>
          <p:cNvPr id="18434" name="Содержимое 2">
            <a:extLst>
              <a:ext uri="{FF2B5EF4-FFF2-40B4-BE49-F238E27FC236}">
                <a16:creationId xmlns:a16="http://schemas.microsoft.com/office/drawing/2014/main" xmlns="" id="{2FDEDA45-D77A-794B-4C81-FA5559A05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052736"/>
            <a:ext cx="10972800" cy="5076600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buNone/>
            </a:pPr>
            <a:r>
              <a:rPr lang="ru-RU" altLang="ru-RU" sz="2400" dirty="0">
                <a:highlight>
                  <a:srgbClr val="F5E9BD"/>
                </a:highlight>
                <a:latin typeface="Bahnschrift Condensed" panose="020B0502040204020203" pitchFamily="34" charset="0"/>
              </a:rPr>
              <a:t>Находить и извлекать информацию </a:t>
            </a:r>
          </a:p>
          <a:p>
            <a:pPr eaLnBrk="1" hangingPunct="1">
              <a:buNone/>
            </a:pPr>
            <a:r>
              <a:rPr lang="ru-RU" altLang="ru-RU" sz="2200" dirty="0">
                <a:latin typeface="Bahnschrift Condensed" panose="020B0502040204020203" pitchFamily="34" charset="0"/>
              </a:rPr>
              <a:t>1. Читательские действия: </a:t>
            </a:r>
          </a:p>
          <a:p>
            <a:pPr eaLnBrk="1" hangingPunct="1">
              <a:buNone/>
            </a:pPr>
            <a:r>
              <a:rPr lang="ru-RU" altLang="ru-RU" sz="2200" dirty="0">
                <a:latin typeface="Bahnschrift Condensed" panose="020B0502040204020203" pitchFamily="34" charset="0"/>
              </a:rPr>
              <a:t>1.1. Определять место, где содержится искомая информация (фрагмент текста, гиперссылка, ссылка на сайт и т.д.). </a:t>
            </a:r>
          </a:p>
          <a:p>
            <a:pPr eaLnBrk="1" hangingPunct="1">
              <a:buNone/>
            </a:pPr>
            <a:r>
              <a:rPr lang="ru-RU" altLang="ru-RU" sz="2200" dirty="0">
                <a:latin typeface="Bahnschrift Condensed" panose="020B0502040204020203" pitchFamily="34" charset="0"/>
              </a:rPr>
              <a:t>1.2. Уточнять поисковой запрос. </a:t>
            </a:r>
          </a:p>
          <a:p>
            <a:pPr eaLnBrk="1" hangingPunct="1">
              <a:buNone/>
            </a:pPr>
            <a:r>
              <a:rPr lang="ru-RU" altLang="ru-RU" sz="2200" dirty="0">
                <a:latin typeface="Bahnschrift Condensed" panose="020B0502040204020203" pitchFamily="34" charset="0"/>
              </a:rPr>
              <a:t>1.3. Находить и извлекать одну единицу информации.</a:t>
            </a:r>
          </a:p>
          <a:p>
            <a:pPr eaLnBrk="1" hangingPunct="1">
              <a:buNone/>
            </a:pPr>
            <a:r>
              <a:rPr lang="ru-RU" altLang="ru-RU" sz="2200" dirty="0">
                <a:latin typeface="Bahnschrift Condensed" panose="020B0502040204020203" pitchFamily="34" charset="0"/>
              </a:rPr>
              <a:t>1.4. Находить и извлекать несколько единиц информации, расположенных в одном фрагменте текста.</a:t>
            </a:r>
          </a:p>
          <a:p>
            <a:pPr eaLnBrk="1" hangingPunct="1">
              <a:buNone/>
            </a:pPr>
            <a:r>
              <a:rPr lang="ru-RU" altLang="ru-RU" sz="2200" dirty="0">
                <a:latin typeface="Bahnschrift Condensed" panose="020B0502040204020203" pitchFamily="34" charset="0"/>
              </a:rPr>
              <a:t>1.5. Находить и извлекать несколько единиц информации, расположенных в разных фрагментах текста.</a:t>
            </a:r>
          </a:p>
          <a:p>
            <a:pPr eaLnBrk="1" hangingPunct="1">
              <a:buNone/>
            </a:pPr>
            <a:r>
              <a:rPr lang="ru-RU" altLang="ru-RU" sz="2200" dirty="0">
                <a:latin typeface="Bahnschrift Condensed" panose="020B0502040204020203" pitchFamily="34" charset="0"/>
              </a:rPr>
              <a:t>1.6. Находить и извлекать несколько единиц информации, расположенных в разных текстах. </a:t>
            </a:r>
          </a:p>
          <a:p>
            <a:pPr eaLnBrk="1" hangingPunct="1">
              <a:buNone/>
            </a:pPr>
            <a:r>
              <a:rPr lang="ru-RU" altLang="ru-RU" sz="2200" dirty="0">
                <a:latin typeface="Bahnschrift Condensed" panose="020B0502040204020203" pitchFamily="34" charset="0"/>
              </a:rPr>
              <a:t>1.7. Определять наличие/отсутствие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1B961A-5F83-2927-FDD4-67A42AB45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Читательские умения</a:t>
            </a:r>
          </a:p>
        </p:txBody>
      </p:sp>
      <p:sp>
        <p:nvSpPr>
          <p:cNvPr id="18434" name="Содержимое 2">
            <a:extLst>
              <a:ext uri="{FF2B5EF4-FFF2-40B4-BE49-F238E27FC236}">
                <a16:creationId xmlns:a16="http://schemas.microsoft.com/office/drawing/2014/main" xmlns="" id="{2FDEDA45-D77A-794B-4C81-FA5559A05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5090120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marL="0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lang="ru-RU" sz="2400" dirty="0">
                <a:highlight>
                  <a:srgbClr val="F5E9BD"/>
                </a:highlight>
                <a:latin typeface="Bahnschrift Condensed" panose="020B0502040204020203" pitchFamily="34" charset="0"/>
              </a:rPr>
              <a:t>Интегрировать и интерпретировать информацию:</a:t>
            </a:r>
            <a:endParaRPr lang="ru-RU" sz="2200" dirty="0">
              <a:highlight>
                <a:srgbClr val="F5E9BD"/>
              </a:highlight>
              <a:latin typeface="Bahnschrift Condensed" panose="020B0502040204020203" pitchFamily="34" charset="0"/>
            </a:endParaRP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2.1. Понимать фактологическую информацию (сюжет, последовательность событий и т.п.). 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2.2. Понимать смысловую структуру текста (определять тему, главную мысль/идею, назначение текста). 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2.3. Понимать значение слова или выражения на основе контекста. 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2.4. Устанавливать связи между событиями или утверждениями (причинно-следственные отношения, отношения аргумент – контраргумент, тезис – пример, сходство – различие и др.).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2.5. Соотносить графическую и вербальную информацию.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2.6. Делать выводы на основе сравнения данных. 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2.7. Делать выводы на основе интеграции информации из разных частей текста или разных текстов. 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2.8. Понимать чувства, мотивы, характеры героев.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2.9. Понимать авторскую позицию по отношению к обсуждаемой проблеме.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2.10. Понимать графическую информацию. 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2.11. Различать факт и мнение.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2.12. Интерпретировать текст или его фрагмент, учитывая жанр или ситуацию функционирования текста. 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1900" dirty="0">
                <a:latin typeface="Bahnschrift Condensed" panose="020B0502040204020203" pitchFamily="34" charset="0"/>
              </a:rPr>
              <a:t>2.13. Делать выводы на основе информации, представленной в одном фрагменте текста.</a:t>
            </a:r>
          </a:p>
        </p:txBody>
      </p:sp>
    </p:spTree>
    <p:extLst>
      <p:ext uri="{BB962C8B-B14F-4D97-AF65-F5344CB8AC3E}">
        <p14:creationId xmlns:p14="http://schemas.microsoft.com/office/powerpoint/2010/main" val="185489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4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4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43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Человек для презентации - фото и картинки abrakadabra.fun">
            <a:extLst>
              <a:ext uri="{FF2B5EF4-FFF2-40B4-BE49-F238E27FC236}">
                <a16:creationId xmlns:a16="http://schemas.microsoft.com/office/drawing/2014/main" xmlns="" id="{B0CABAD9-1372-C72F-2BC1-2135745CE7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80376" y="0"/>
            <a:ext cx="2628900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1B961A-5F83-2927-FDD4-67A42AB45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Читательские умения</a:t>
            </a:r>
          </a:p>
        </p:txBody>
      </p:sp>
      <p:sp>
        <p:nvSpPr>
          <p:cNvPr id="18434" name="Содержимое 2">
            <a:extLst>
              <a:ext uri="{FF2B5EF4-FFF2-40B4-BE49-F238E27FC236}">
                <a16:creationId xmlns:a16="http://schemas.microsoft.com/office/drawing/2014/main" xmlns="" id="{2FDEDA45-D77A-794B-4C81-FA5559A05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143000"/>
            <a:ext cx="10972800" cy="5238328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buNone/>
            </a:pPr>
            <a:r>
              <a:rPr lang="ru-RU" altLang="ru-RU" sz="2400" dirty="0">
                <a:highlight>
                  <a:srgbClr val="F5E9BD"/>
                </a:highlight>
                <a:latin typeface="Bahnschrift Condensed" panose="020B0502040204020203" pitchFamily="34" charset="0"/>
              </a:rPr>
              <a:t>Осмысливать и оценивать содержание и форму текста:</a:t>
            </a:r>
          </a:p>
          <a:p>
            <a:pPr eaLnBrk="1" hangingPunct="1">
              <a:buNone/>
            </a:pPr>
            <a:r>
              <a:rPr lang="ru-RU" altLang="ru-RU" sz="2000" dirty="0">
                <a:latin typeface="Bahnschrift Condensed" panose="020B0502040204020203" pitchFamily="34" charset="0"/>
              </a:rPr>
              <a:t>3.1. Оценивать содержание текста или его элементов (примеров, аргументов, иллюстраций и т.п.) относительно целей автора. </a:t>
            </a:r>
          </a:p>
          <a:p>
            <a:pPr eaLnBrk="1" hangingPunct="1">
              <a:buNone/>
            </a:pPr>
            <a:r>
              <a:rPr lang="ru-RU" altLang="ru-RU" sz="2000" dirty="0">
                <a:latin typeface="Bahnschrift Condensed" panose="020B0502040204020203" pitchFamily="34" charset="0"/>
              </a:rPr>
              <a:t>3.2. Понимать коммуникативное намерение автора, назначение текста. </a:t>
            </a:r>
          </a:p>
          <a:p>
            <a:pPr eaLnBrk="1" hangingPunct="1">
              <a:buNone/>
            </a:pPr>
            <a:r>
              <a:rPr lang="ru-RU" altLang="ru-RU" sz="2000" dirty="0">
                <a:latin typeface="Bahnschrift Condensed" panose="020B0502040204020203" pitchFamily="34" charset="0"/>
              </a:rPr>
              <a:t>3.3. Оценивать форму текста (структуру, стиль и т.д.), целесообразность использованных автором приемов. </a:t>
            </a:r>
          </a:p>
          <a:p>
            <a:pPr eaLnBrk="1" hangingPunct="1">
              <a:buNone/>
            </a:pPr>
            <a:r>
              <a:rPr lang="ru-RU" altLang="ru-RU" sz="2000" dirty="0">
                <a:latin typeface="Bahnschrift Condensed" panose="020B0502040204020203" pitchFamily="34" charset="0"/>
              </a:rPr>
              <a:t>3.4. Понимать назначение структурной единицы текста, использованного автором приема. </a:t>
            </a:r>
          </a:p>
          <a:p>
            <a:pPr eaLnBrk="1" hangingPunct="1">
              <a:buNone/>
            </a:pPr>
            <a:r>
              <a:rPr lang="ru-RU" altLang="ru-RU" sz="2000" dirty="0">
                <a:latin typeface="Bahnschrift Condensed" panose="020B0502040204020203" pitchFamily="34" charset="0"/>
              </a:rPr>
              <a:t>3.5. Оценивать полноту, достоверность информации, содержащейся в одном или нескольких текстах. </a:t>
            </a:r>
          </a:p>
          <a:p>
            <a:pPr eaLnBrk="1" hangingPunct="1">
              <a:buNone/>
            </a:pPr>
            <a:r>
              <a:rPr lang="ru-RU" altLang="ru-RU" sz="2000" dirty="0">
                <a:latin typeface="Bahnschrift Condensed" panose="020B0502040204020203" pitchFamily="34" charset="0"/>
              </a:rPr>
              <a:t>3.6. Оценивать объективность, надежность источника информации. </a:t>
            </a:r>
          </a:p>
          <a:p>
            <a:pPr eaLnBrk="1" hangingPunct="1">
              <a:buNone/>
            </a:pPr>
            <a:r>
              <a:rPr lang="ru-RU" altLang="ru-RU" sz="2000" dirty="0">
                <a:latin typeface="Bahnschrift Condensed" panose="020B0502040204020203" pitchFamily="34" charset="0"/>
              </a:rPr>
              <a:t>3.7. Обнаруживать противоречия, содержащиеся в одном или нескольких текстах. </a:t>
            </a:r>
          </a:p>
          <a:p>
            <a:pPr eaLnBrk="1" hangingPunct="1">
              <a:buNone/>
            </a:pPr>
            <a:r>
              <a:rPr lang="ru-RU" altLang="ru-RU" sz="2000" dirty="0">
                <a:latin typeface="Bahnschrift Condensed" panose="020B0502040204020203" pitchFamily="34" charset="0"/>
              </a:rPr>
              <a:t>3.8. Высказывать и обосновывать собственную точку зрения по вопросу, обсуждаемому в тексте. </a:t>
            </a:r>
          </a:p>
          <a:p>
            <a:pPr eaLnBrk="1" hangingPunct="1">
              <a:buNone/>
            </a:pPr>
            <a:r>
              <a:rPr lang="ru-RU" altLang="ru-RU" sz="2000" dirty="0">
                <a:latin typeface="Bahnschrift Condensed" panose="020B0502040204020203" pitchFamily="34" charset="0"/>
              </a:rPr>
              <a:t>3.9. Устанавливать взаимосвязи между элементами/частями текста или текстами.</a:t>
            </a:r>
          </a:p>
        </p:txBody>
      </p:sp>
    </p:spTree>
    <p:extLst>
      <p:ext uri="{BB962C8B-B14F-4D97-AF65-F5344CB8AC3E}">
        <p14:creationId xmlns:p14="http://schemas.microsoft.com/office/powerpoint/2010/main" val="142934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1B961A-5F83-2927-FDD4-67A42AB45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Читательские умения</a:t>
            </a:r>
          </a:p>
        </p:txBody>
      </p:sp>
      <p:sp>
        <p:nvSpPr>
          <p:cNvPr id="18434" name="Содержимое 2">
            <a:extLst>
              <a:ext uri="{FF2B5EF4-FFF2-40B4-BE49-F238E27FC236}">
                <a16:creationId xmlns:a16="http://schemas.microsoft.com/office/drawing/2014/main" xmlns="" id="{2FDEDA45-D77A-794B-4C81-FA5559A05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143000"/>
            <a:ext cx="10972800" cy="5238328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buNone/>
            </a:pPr>
            <a:r>
              <a:rPr lang="ru-RU" altLang="ru-RU" sz="2400" dirty="0">
                <a:highlight>
                  <a:srgbClr val="F5E9BD"/>
                </a:highlight>
                <a:latin typeface="Bahnschrift Condensed" panose="020B0502040204020203" pitchFamily="34" charset="0"/>
              </a:rPr>
              <a:t>Использовать информацию из текста:</a:t>
            </a:r>
          </a:p>
          <a:p>
            <a:pPr eaLnBrk="1" hangingPunct="1">
              <a:buNone/>
            </a:pPr>
            <a:r>
              <a:rPr lang="ru-RU" altLang="ru-RU" sz="2400" dirty="0">
                <a:latin typeface="Bahnschrift Condensed" panose="020B0502040204020203" pitchFamily="34" charset="0"/>
              </a:rPr>
              <a:t>4.1. Использовать информацию из текста для решения практической задачи (планирование поездки, выбор телефона и т.п.) без привлечения фоновых знаний. </a:t>
            </a:r>
          </a:p>
          <a:p>
            <a:pPr eaLnBrk="1" hangingPunct="1">
              <a:buNone/>
            </a:pPr>
            <a:r>
              <a:rPr lang="ru-RU" altLang="ru-RU" sz="2400" dirty="0">
                <a:latin typeface="Bahnschrift Condensed" panose="020B0502040204020203" pitchFamily="34" charset="0"/>
              </a:rPr>
              <a:t>4.2. Использовать информацию из текста для решения практической задачи с привлечением фоновых знаний.</a:t>
            </a:r>
          </a:p>
          <a:p>
            <a:pPr eaLnBrk="1" hangingPunct="1">
              <a:buNone/>
            </a:pPr>
            <a:r>
              <a:rPr lang="ru-RU" altLang="ru-RU" sz="2400" dirty="0">
                <a:latin typeface="Bahnschrift Condensed" panose="020B0502040204020203" pitchFamily="34" charset="0"/>
              </a:rPr>
              <a:t>4.3. Формулировать на основе полученной из текста информации собственную гипотезу, прогнозировать события, течение процесса, результаты эксперимента на основе информации текста. </a:t>
            </a:r>
          </a:p>
          <a:p>
            <a:pPr eaLnBrk="1" hangingPunct="1">
              <a:buNone/>
            </a:pPr>
            <a:r>
              <a:rPr lang="ru-RU" altLang="ru-RU" sz="2400" dirty="0">
                <a:latin typeface="Bahnschrift Condensed" panose="020B0502040204020203" pitchFamily="34" charset="0"/>
              </a:rPr>
              <a:t>4.4. Предлагать интерпретацию нового явления, принадлежащего к тому же классу явлений, который обсуждается в тексте (в том числе с переносом из одной предметной области в другую). </a:t>
            </a:r>
          </a:p>
          <a:p>
            <a:pPr eaLnBrk="1" hangingPunct="1">
              <a:buNone/>
            </a:pPr>
            <a:r>
              <a:rPr lang="ru-RU" altLang="ru-RU" sz="2400" dirty="0">
                <a:latin typeface="Bahnschrift Condensed" panose="020B0502040204020203" pitchFamily="34" charset="0"/>
              </a:rPr>
              <a:t>4.5. Выявлять связь между прочитанным и современной реальностью.</a:t>
            </a:r>
          </a:p>
        </p:txBody>
      </p:sp>
      <p:pic>
        <p:nvPicPr>
          <p:cNvPr id="1026" name="Picture 2" descr="Умный человечек для презентации - Zefirka.club фото и картинки">
            <a:extLst>
              <a:ext uri="{FF2B5EF4-FFF2-40B4-BE49-F238E27FC236}">
                <a16:creationId xmlns:a16="http://schemas.microsoft.com/office/drawing/2014/main" xmlns="" id="{7BEFF3F3-1882-CE02-559F-92E14624C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8408" y="4248472"/>
            <a:ext cx="2132856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97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xmlns="" id="{75B4E042-C78C-0EFC-7D3C-7AB756D846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8176665"/>
              </p:ext>
            </p:extLst>
          </p:nvPr>
        </p:nvGraphicFramePr>
        <p:xfrm>
          <a:off x="4079776" y="1029169"/>
          <a:ext cx="720080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31" name="TextBox 4">
            <a:extLst>
              <a:ext uri="{FF2B5EF4-FFF2-40B4-BE49-F238E27FC236}">
                <a16:creationId xmlns:a16="http://schemas.microsoft.com/office/drawing/2014/main" xmlns="" id="{521D6BD3-A20C-812E-66A2-6E3F67A061E4}"/>
              </a:ext>
            </a:extLst>
          </p:cNvPr>
          <p:cNvSpPr txBox="1">
            <a:spLocks noChangeArrowheads="1"/>
          </p:cNvSpPr>
          <p:nvPr/>
        </p:nvSpPr>
        <p:spPr bwMode="auto">
          <a:xfrm rot="17818858">
            <a:off x="2595646" y="3105835"/>
            <a:ext cx="67310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dirty="0">
                <a:latin typeface="Bahnschrift" panose="020B0502040204020203" pitchFamily="34" charset="0"/>
              </a:rPr>
              <a:t>Читательская грамотность </a:t>
            </a:r>
          </a:p>
        </p:txBody>
      </p:sp>
      <p:pic>
        <p:nvPicPr>
          <p:cNvPr id="22532" name="Picture 2">
            <a:extLst>
              <a:ext uri="{FF2B5EF4-FFF2-40B4-BE49-F238E27FC236}">
                <a16:creationId xmlns:a16="http://schemas.microsoft.com/office/drawing/2014/main" xmlns="" id="{8D851B77-F5C1-D5EA-B46A-29BC12FEAE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257" y="1231558"/>
            <a:ext cx="3704832" cy="501054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xmlns="" id="{8F92746B-FF78-FC66-63BE-9784E0CBA4D3}"/>
                  </a:ext>
                </a:extLst>
              </p14:cNvPr>
              <p14:cNvContentPartPr/>
              <p14:nvPr/>
            </p14:nvContentPartPr>
            <p14:xfrm>
              <a:off x="7815995" y="1653214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8F92746B-FF78-FC66-63BE-9784E0CBA4D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807355" y="16445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xmlns="" id="{80169F50-0055-EE8A-039A-EB575CFF26FD}"/>
                  </a:ext>
                </a:extLst>
              </p14:cNvPr>
              <p14:cNvContentPartPr/>
              <p14:nvPr/>
            </p14:nvContentPartPr>
            <p14:xfrm>
              <a:off x="7545275" y="1363774"/>
              <a:ext cx="449280" cy="29304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80169F50-0055-EE8A-039A-EB575CFF26F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536275" y="1355134"/>
                <a:ext cx="466920" cy="31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xmlns="" id="{640882C7-BCB4-1638-DABF-CF606F25B359}"/>
                  </a:ext>
                </a:extLst>
              </p14:cNvPr>
              <p14:cNvContentPartPr/>
              <p14:nvPr/>
            </p14:nvContentPartPr>
            <p14:xfrm>
              <a:off x="7718435" y="1469254"/>
              <a:ext cx="459720" cy="517680"/>
            </p14:xfrm>
          </p:contentPart>
        </mc:Choice>
        <mc:Fallback xmlns=""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640882C7-BCB4-1638-DABF-CF606F25B35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709435" y="1460614"/>
                <a:ext cx="477360" cy="53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xmlns="" id="{528A2C51-DECC-3274-9561-F4E6A28340C8}"/>
                  </a:ext>
                </a:extLst>
              </p14:cNvPr>
              <p14:cNvContentPartPr/>
              <p14:nvPr/>
            </p14:nvContentPartPr>
            <p14:xfrm>
              <a:off x="7853795" y="1717654"/>
              <a:ext cx="376560" cy="650160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528A2C51-DECC-3274-9561-F4E6A28340C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845155" y="1708654"/>
                <a:ext cx="394200" cy="66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xmlns="" id="{9B67DCF4-C101-1903-F22A-A88D85F1E2FD}"/>
                  </a:ext>
                </a:extLst>
              </p14:cNvPr>
              <p14:cNvContentPartPr/>
              <p14:nvPr/>
            </p14:nvContentPartPr>
            <p14:xfrm>
              <a:off x="7870355" y="1836094"/>
              <a:ext cx="397080" cy="46440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9B67DCF4-C101-1903-F22A-A88D85F1E2FD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861355" y="1827094"/>
                <a:ext cx="414720" cy="48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xmlns="" id="{676D59FE-438D-7CC9-F9F6-06C254A626FB}"/>
                  </a:ext>
                </a:extLst>
              </p14:cNvPr>
              <p14:cNvContentPartPr/>
              <p14:nvPr/>
            </p14:nvContentPartPr>
            <p14:xfrm>
              <a:off x="7853795" y="1540534"/>
              <a:ext cx="389880" cy="76572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676D59FE-438D-7CC9-F9F6-06C254A626FB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845155" y="1531534"/>
                <a:ext cx="407520" cy="783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C0A55C62-59DD-443D-867B-4D9FB5226EBC}"/>
              </a:ext>
            </a:extLst>
          </p:cNvPr>
          <p:cNvGrpSpPr/>
          <p:nvPr/>
        </p:nvGrpSpPr>
        <p:grpSpPr>
          <a:xfrm>
            <a:off x="7653635" y="1553134"/>
            <a:ext cx="373320" cy="615600"/>
            <a:chOff x="7653635" y="1553134"/>
            <a:chExt cx="373320" cy="615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9" name="Рукописный ввод 8">
                  <a:extLst>
                    <a:ext uri="{FF2B5EF4-FFF2-40B4-BE49-F238E27FC236}">
                      <a16:creationId xmlns:a16="http://schemas.microsoft.com/office/drawing/2014/main" xmlns="" id="{B9FA07D8-7214-B620-B817-D8F337A70A96}"/>
                    </a:ext>
                  </a:extLst>
                </p14:cNvPr>
                <p14:cNvContentPartPr/>
                <p14:nvPr/>
              </p14:nvContentPartPr>
              <p14:xfrm>
                <a:off x="7653635" y="1553134"/>
                <a:ext cx="310680" cy="439560"/>
              </p14:xfrm>
            </p:contentPart>
          </mc:Choice>
          <mc:Fallback xmlns="">
            <p:pic>
              <p:nvPicPr>
                <p:cNvPr id="9" name="Рукописный ввод 8">
                  <a:extLst>
                    <a:ext uri="{FF2B5EF4-FFF2-40B4-BE49-F238E27FC236}">
                      <a16:creationId xmlns:a16="http://schemas.microsoft.com/office/drawing/2014/main" id="{B9FA07D8-7214-B620-B817-D8F337A70A96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644635" y="1544494"/>
                  <a:ext cx="328320" cy="45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xmlns="" id="{3FFE6EF5-1EC3-6534-0150-FFC3A6D7A65C}"/>
                    </a:ext>
                  </a:extLst>
                </p14:cNvPr>
                <p14:cNvContentPartPr/>
                <p14:nvPr/>
              </p14:nvContentPartPr>
              <p14:xfrm>
                <a:off x="7791155" y="1565374"/>
                <a:ext cx="235800" cy="603360"/>
              </p14:xfrm>
            </p:contentPart>
          </mc:Choice>
          <mc:Fallback xmlns=""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id="{3FFE6EF5-1EC3-6534-0150-FFC3A6D7A65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7782515" y="1556374"/>
                  <a:ext cx="253440" cy="621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xmlns="" id="{177EC2B1-E2A9-BF43-E866-FA4CD97D344F}"/>
                  </a:ext>
                </a:extLst>
              </p14:cNvPr>
              <p14:cNvContentPartPr/>
              <p14:nvPr/>
            </p14:nvContentPartPr>
            <p14:xfrm>
              <a:off x="7561634" y="1371486"/>
              <a:ext cx="704520" cy="1032840"/>
            </p14:xfrm>
          </p:contentPart>
        </mc:Choice>
        <mc:Fallback xmlns=""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id="{177EC2B1-E2A9-BF43-E866-FA4CD97D344F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552994" y="1362846"/>
                <a:ext cx="722160" cy="105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xmlns="" id="{6DD532BE-046A-D7ED-08FA-EE98E32D6AC3}"/>
                  </a:ext>
                </a:extLst>
              </p14:cNvPr>
              <p14:cNvContentPartPr/>
              <p14:nvPr/>
            </p14:nvContentPartPr>
            <p14:xfrm>
              <a:off x="8011994" y="1959366"/>
              <a:ext cx="73440" cy="507960"/>
            </p14:xfrm>
          </p:contentPart>
        </mc:Choice>
        <mc:Fallback xmlns=""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6DD532BE-046A-D7ED-08FA-EE98E32D6AC3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002994" y="1950726"/>
                <a:ext cx="91080" cy="52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xmlns="" id="{DADC98A6-35C2-16F3-7F35-E0FF848887D6}"/>
                  </a:ext>
                </a:extLst>
              </p14:cNvPr>
              <p14:cNvContentPartPr/>
              <p14:nvPr/>
            </p14:nvContentPartPr>
            <p14:xfrm>
              <a:off x="7943594" y="2056926"/>
              <a:ext cx="119880" cy="308880"/>
            </p14:xfrm>
          </p:contentPart>
        </mc:Choice>
        <mc:Fallback xmlns=""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DADC98A6-35C2-16F3-7F35-E0FF848887D6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934954" y="2047926"/>
                <a:ext cx="137520" cy="32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xmlns="" id="{49805E72-5A6D-755D-0E40-FE381226AE5A}"/>
                  </a:ext>
                </a:extLst>
              </p14:cNvPr>
              <p14:cNvContentPartPr/>
              <p14:nvPr/>
            </p14:nvContentPartPr>
            <p14:xfrm>
              <a:off x="7975274" y="1828686"/>
              <a:ext cx="281880" cy="465480"/>
            </p14:xfrm>
          </p:contentPart>
        </mc:Choice>
        <mc:Fallback xmlns=""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49805E72-5A6D-755D-0E40-FE381226AE5A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7966274" y="1819686"/>
                <a:ext cx="299520" cy="48312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Заголовок 16">
            <a:extLst>
              <a:ext uri="{FF2B5EF4-FFF2-40B4-BE49-F238E27FC236}">
                <a16:creationId xmlns:a16="http://schemas.microsoft.com/office/drawing/2014/main" xmlns="" id="{D2E9394D-6767-EA59-1DC3-AB7B11378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Читательская грамотность – основа достижения образовательных результатов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xmlns="" id="{D81A5C4B-084B-9B6B-CF79-FF53901874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7368" y="1231558"/>
            <a:ext cx="11175032" cy="4897778"/>
          </a:xfrm>
        </p:spPr>
        <p:txBody>
          <a:bodyPr/>
          <a:lstStyle/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 noChangeShapeType="1"/>
          </p:cNvSpPr>
          <p:nvPr>
            <p:ph type="ctrTitle"/>
          </p:nvPr>
        </p:nvSpPr>
        <p:spPr bwMode="auto">
          <a:xfrm>
            <a:off x="3287688" y="434802"/>
            <a:ext cx="7704856" cy="1944217"/>
          </a:xfrm>
          <a:prstGeom prst="rect">
            <a:avLst/>
          </a:prstGeom>
        </p:spPr>
        <p:txBody>
          <a:bodyPr lIns="91440" tIns="45720" rIns="91440" bIns="45720" anchor="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ctr"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rgbClr val="C00000"/>
                </a:solidFill>
                <a:latin typeface="Bahnschrift SemiCondensed" panose="020B0502040204020203" pitchFamily="34" charset="0"/>
                <a:cs typeface="Arial" charset="0"/>
              </a:rPr>
              <a:t>Проектирование образовательного процесса в соответствии с требованиями ФГОС ОО, ФООП, ФАОП: формирование и развитие читательской грамотности участников образовательного процесса</a:t>
            </a:r>
            <a:r>
              <a:rPr lang="ru-RU" sz="2400" b="1" dirty="0">
                <a:solidFill>
                  <a:srgbClr val="C00000"/>
                </a:solidFill>
                <a:latin typeface="Bahnschrift SemiCondensed" panose="020B0502040204020203" pitchFamily="34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Bahnschrift SemiCondensed" panose="020B0502040204020203" pitchFamily="34" charset="0"/>
              </a:rPr>
            </a:br>
            <a:endParaRPr lang="ru-RU" sz="2400" dirty="0">
              <a:solidFill>
                <a:srgbClr val="C00000"/>
              </a:solidFill>
              <a:latin typeface="Bahnschrift SemiCondensed" panose="020B0502040204020203" pitchFamily="34" charset="0"/>
            </a:endParaRPr>
          </a:p>
        </p:txBody>
      </p:sp>
      <p:sp>
        <p:nvSpPr>
          <p:cNvPr id="14339" name="Подзаголовок 2"/>
          <p:cNvSpPr>
            <a:spLocks noGrp="1" noChangeShapeType="1"/>
          </p:cNvSpPr>
          <p:nvPr>
            <p:ph type="subTitle"/>
          </p:nvPr>
        </p:nvSpPr>
        <p:spPr bwMode="auto">
          <a:xfrm>
            <a:off x="341310" y="1406911"/>
            <a:ext cx="2802361" cy="72007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algn="ctr">
              <a:buNone/>
              <a:defRPr/>
            </a:lvl1pPr>
            <a:lvl2pPr marL="274637" algn="ctr">
              <a:buNone/>
              <a:defRPr/>
            </a:lvl2pPr>
            <a:lvl3pPr marL="593725" algn="ctr">
              <a:buNone/>
              <a:defRPr/>
            </a:lvl3pPr>
            <a:lvl4pPr marL="868362" algn="ctr">
              <a:buNone/>
              <a:defRPr/>
            </a:lvl4pPr>
            <a:lvl5pPr marL="1143000" algn="ctr">
              <a:buNone/>
              <a:defRPr/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1800" b="1" i="0" u="none" dirty="0">
                <a:solidFill>
                  <a:srgbClr val="595959"/>
                </a:solidFill>
                <a:latin typeface="Bahnschrift Condensed"/>
              </a:rPr>
              <a:t>Кафедра ЕНО </a:t>
            </a:r>
            <a:r>
              <a:rPr lang="ru-RU" sz="1800" b="1" i="0" u="none" dirty="0" err="1">
                <a:solidFill>
                  <a:srgbClr val="595959"/>
                </a:solidFill>
                <a:latin typeface="Bahnschrift Condensed"/>
              </a:rPr>
              <a:t>НИПКиПРО</a:t>
            </a:r>
            <a:endParaRPr lang="ru-RU" sz="1800" b="1" i="0" u="none" dirty="0">
              <a:solidFill>
                <a:srgbClr val="595959"/>
              </a:solidFill>
              <a:latin typeface="Bahnschrift Condensed"/>
            </a:endParaRPr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1800" b="1" dirty="0">
                <a:solidFill>
                  <a:srgbClr val="595959"/>
                </a:solidFill>
                <a:latin typeface="Bahnschrift Condensed"/>
              </a:rPr>
              <a:t>31 октября 2024 год</a:t>
            </a:r>
            <a:endParaRPr sz="1800" dirty="0"/>
          </a:p>
        </p:txBody>
      </p:sp>
      <p:pic>
        <p:nvPicPr>
          <p:cNvPr id="14340" name="Рисунок 3" descr="nipk.jpg"/>
          <p:cNvPicPr>
            <a:picLocks noGrp="1"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901115" y="332656"/>
            <a:ext cx="1682750" cy="1047750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5521134-55F5-283B-82E7-96C6C8378AF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361" y="2243376"/>
            <a:ext cx="8930967" cy="42930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A56031-8AC3-081E-C5A6-D3D350CB2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Bahnschrift" panose="020B0502040204020203" pitchFamily="34" charset="0"/>
              </a:rPr>
              <a:t>АНАЛИЗ И САМОАНАЛИЗ УРОКА В АСПЕКТЕ ФОРМИРОВАНИЯ ЧИТАТЕЛЬСКОЙ ГРАМОТНОСТИ ОБУЧАЮЩИХСЯ </a:t>
            </a:r>
          </a:p>
        </p:txBody>
      </p:sp>
      <p:sp>
        <p:nvSpPr>
          <p:cNvPr id="23555" name="Содержимое 2">
            <a:extLst>
              <a:ext uri="{FF2B5EF4-FFF2-40B4-BE49-F238E27FC236}">
                <a16:creationId xmlns:a16="http://schemas.microsoft.com/office/drawing/2014/main" xmlns="" id="{31E64FB0-81E3-6827-99A9-852B1A0ED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19200"/>
            <a:ext cx="10972800" cy="5162128"/>
          </a:xfrm>
        </p:spPr>
        <p:txBody>
          <a:bodyPr/>
          <a:lstStyle/>
          <a:p>
            <a:pPr eaLnBrk="1" hangingPunct="1">
              <a:buNone/>
            </a:pPr>
            <a:r>
              <a:rPr lang="ru-RU" altLang="ru-RU" sz="2400" dirty="0">
                <a:highlight>
                  <a:srgbClr val="F5E9BD"/>
                </a:highlight>
                <a:latin typeface="Bahnschrift Condensed" panose="020B0502040204020203" pitchFamily="34" charset="0"/>
              </a:rPr>
              <a:t>Для оценки читательской грамотности обучающихся необходимо понимать,</a:t>
            </a:r>
          </a:p>
          <a:p>
            <a:pPr marL="615950" indent="-342900" eaLnBrk="1" hangingPunct="1">
              <a:buFont typeface="Wingdings" panose="05000000000000000000" pitchFamily="2" charset="2"/>
              <a:buChar char="§"/>
            </a:pPr>
            <a:r>
              <a:rPr lang="ru-RU" altLang="ru-RU" sz="2400" dirty="0">
                <a:latin typeface="Bahnschrift Condensed" panose="020B0502040204020203" pitchFamily="34" charset="0"/>
              </a:rPr>
              <a:t>какие читательские умения мы формируем на уроках</a:t>
            </a:r>
          </a:p>
          <a:p>
            <a:pPr marL="615950" indent="-342900" eaLnBrk="1" hangingPunct="1">
              <a:buFont typeface="Wingdings" panose="05000000000000000000" pitchFamily="2" charset="2"/>
              <a:buChar char="§"/>
            </a:pPr>
            <a:r>
              <a:rPr lang="ru-RU" altLang="ru-RU" sz="2400" dirty="0">
                <a:latin typeface="Bahnschrift Condensed" panose="020B0502040204020203" pitchFamily="34" charset="0"/>
              </a:rPr>
              <a:t>какие средства мы применяем для достижения планируемых результатов. </a:t>
            </a:r>
          </a:p>
          <a:p>
            <a:pPr eaLnBrk="1" hangingPunct="1">
              <a:buNone/>
            </a:pPr>
            <a:r>
              <a:rPr lang="ru-RU" altLang="ru-RU" sz="2400" dirty="0">
                <a:highlight>
                  <a:srgbClr val="F5E9BD"/>
                </a:highlight>
                <a:latin typeface="Bahnschrift Condensed" panose="020B0502040204020203" pitchFamily="34" charset="0"/>
              </a:rPr>
              <a:t>Объекты наблюдения</a:t>
            </a:r>
          </a:p>
          <a:p>
            <a:pPr eaLnBrk="1" hangingPunct="1">
              <a:buNone/>
            </a:pPr>
            <a:r>
              <a:rPr lang="ru-RU" altLang="ru-RU" sz="2400" b="1" dirty="0">
                <a:latin typeface="Bahnschrift Condensed" panose="020B0502040204020203" pitchFamily="34" charset="0"/>
              </a:rPr>
              <a:t>Читательские умения</a:t>
            </a:r>
          </a:p>
          <a:p>
            <a:pPr marL="615950" indent="-342900" eaLnBrk="1" hangingPunct="1">
              <a:buFont typeface="Wingdings" panose="05000000000000000000" pitchFamily="2" charset="2"/>
              <a:buChar char="§"/>
            </a:pPr>
            <a:r>
              <a:rPr lang="ru-RU" altLang="ru-RU" sz="2400" dirty="0">
                <a:latin typeface="Bahnschrift Condensed" panose="020B0502040204020203" pitchFamily="34" charset="0"/>
              </a:rPr>
              <a:t>находить и извлекать информацию из текста; </a:t>
            </a:r>
          </a:p>
          <a:p>
            <a:pPr marL="615950" indent="-342900">
              <a:buFont typeface="Wingdings" panose="05000000000000000000" pitchFamily="2" charset="2"/>
              <a:buChar char="§"/>
            </a:pPr>
            <a:r>
              <a:rPr lang="ru-RU" altLang="ru-RU" sz="2400" dirty="0">
                <a:latin typeface="Bahnschrift Condensed" panose="020B0502040204020203" pitchFamily="34" charset="0"/>
              </a:rPr>
              <a:t>интеграция и интерпретация информации; </a:t>
            </a:r>
          </a:p>
          <a:p>
            <a:pPr marL="615950" indent="-342900" eaLnBrk="1" hangingPunct="1">
              <a:buFont typeface="Wingdings" panose="05000000000000000000" pitchFamily="2" charset="2"/>
              <a:buChar char="§"/>
            </a:pPr>
            <a:r>
              <a:rPr lang="ru-RU" altLang="ru-RU" sz="2400" dirty="0">
                <a:latin typeface="Bahnschrift Condensed" panose="020B0502040204020203" pitchFamily="34" charset="0"/>
              </a:rPr>
              <a:t>оценивать содержание и форму текста; использовать информацию из текста).</a:t>
            </a:r>
          </a:p>
          <a:p>
            <a:pPr eaLnBrk="1" hangingPunct="1">
              <a:buNone/>
            </a:pPr>
            <a:r>
              <a:rPr lang="ru-RU" altLang="ru-RU" sz="2400" b="1" dirty="0">
                <a:latin typeface="Bahnschrift Condensed" panose="020B0502040204020203" pitchFamily="34" charset="0"/>
              </a:rPr>
              <a:t>Тип текста </a:t>
            </a:r>
            <a:r>
              <a:rPr lang="ru-RU" altLang="ru-RU" sz="2400" dirty="0">
                <a:latin typeface="Bahnschrift Condensed" panose="020B0502040204020203" pitchFamily="34" charset="0"/>
              </a:rPr>
              <a:t>(сплошной, несплошной, смешанный и составной). </a:t>
            </a:r>
          </a:p>
          <a:p>
            <a:pPr eaLnBrk="1" hangingPunct="1">
              <a:buNone/>
            </a:pPr>
            <a:r>
              <a:rPr lang="ru-RU" altLang="ru-RU" sz="2400" dirty="0">
                <a:latin typeface="Bahnschrift Condensed" panose="020B0502040204020203" pitchFamily="34" charset="0"/>
              </a:rPr>
              <a:t> </a:t>
            </a:r>
            <a:r>
              <a:rPr lang="ru-RU" altLang="ru-RU" sz="2400" b="1" dirty="0">
                <a:latin typeface="Bahnschrift Condensed" panose="020B0502040204020203" pitchFamily="34" charset="0"/>
              </a:rPr>
              <a:t>Способ формирования читательских умений </a:t>
            </a:r>
            <a:r>
              <a:rPr lang="ru-RU" altLang="ru-RU" sz="2400" dirty="0">
                <a:latin typeface="Bahnschrift Condensed" panose="020B0502040204020203" pitchFamily="34" charset="0"/>
              </a:rPr>
              <a:t>(технологии, методы, приемы, система вопросов, учебная ситуация).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>
            <a:extLst>
              <a:ext uri="{FF2B5EF4-FFF2-40B4-BE49-F238E27FC236}">
                <a16:creationId xmlns:a16="http://schemas.microsoft.com/office/drawing/2014/main" xmlns="" id="{23B8B9A1-ACAA-6A52-2A45-27A7CEFDB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  </a:t>
            </a:r>
          </a:p>
        </p:txBody>
      </p:sp>
      <p:sp>
        <p:nvSpPr>
          <p:cNvPr id="24579" name="Содержимое 2">
            <a:extLst>
              <a:ext uri="{FF2B5EF4-FFF2-40B4-BE49-F238E27FC236}">
                <a16:creationId xmlns:a16="http://schemas.microsoft.com/office/drawing/2014/main" xmlns="" id="{806C5FCB-D9FF-0387-67D3-3E1775C63A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4580" name="Picture 2">
            <a:extLst>
              <a:ext uri="{FF2B5EF4-FFF2-40B4-BE49-F238E27FC236}">
                <a16:creationId xmlns:a16="http://schemas.microsoft.com/office/drawing/2014/main" xmlns="" id="{1C6C4F99-D052-2010-9DA6-F4C9D3D14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342624"/>
            <a:ext cx="11156404" cy="639852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>
            <a:extLst>
              <a:ext uri="{FF2B5EF4-FFF2-40B4-BE49-F238E27FC236}">
                <a16:creationId xmlns:a16="http://schemas.microsoft.com/office/drawing/2014/main" xmlns="" id="{2233C5A1-296D-1B5C-38BC-3BC613162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25603" name="Содержимое 2">
            <a:extLst>
              <a:ext uri="{FF2B5EF4-FFF2-40B4-BE49-F238E27FC236}">
                <a16:creationId xmlns:a16="http://schemas.microsoft.com/office/drawing/2014/main" xmlns="" id="{80B2AE5E-C9BE-3F7C-0BF1-BB32211A7F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5604" name="Picture 2">
            <a:extLst>
              <a:ext uri="{FF2B5EF4-FFF2-40B4-BE49-F238E27FC236}">
                <a16:creationId xmlns:a16="http://schemas.microsoft.com/office/drawing/2014/main" xmlns="" id="{EECF5272-05E9-EE48-7B7D-EAE69421A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819" y="157318"/>
            <a:ext cx="11536361" cy="654828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6230973-0053-9819-ED7C-26C4BC3B5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dirty="0">
                <a:solidFill>
                  <a:srgbClr val="C00000"/>
                </a:solidFill>
                <a:latin typeface="Bahnschrift" panose="020B0502040204020203" pitchFamily="34" charset="0"/>
              </a:rPr>
              <a:t>Делаем  выводы по следующим направлениям: </a:t>
            </a:r>
            <a:endParaRPr lang="ru-RU" dirty="0">
              <a:solidFill>
                <a:srgbClr val="C00000"/>
              </a:solidFill>
              <a:latin typeface="Bahnschrift" panose="020B0502040204020203" pitchFamily="34" charset="0"/>
            </a:endParaRPr>
          </a:p>
        </p:txBody>
      </p:sp>
      <p:sp>
        <p:nvSpPr>
          <p:cNvPr id="26626" name="Содержимое 2">
            <a:extLst>
              <a:ext uri="{FF2B5EF4-FFF2-40B4-BE49-F238E27FC236}">
                <a16:creationId xmlns:a16="http://schemas.microsoft.com/office/drawing/2014/main" xmlns="" id="{301E5696-1585-318C-05A0-911BB6639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4910" y="1484784"/>
            <a:ext cx="10814992" cy="4946104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buNone/>
            </a:pPr>
            <a:r>
              <a:rPr lang="ru-RU" altLang="ru-RU" sz="2400" dirty="0">
                <a:latin typeface="Bahnschrift Condensed" panose="020B0502040204020203" pitchFamily="34" charset="0"/>
              </a:rPr>
              <a:t>1) формирование каких читательских умений преобладало на уроке, на материале каких текстов, каким способом, насколько целесообразно и уместно использование этих способов; </a:t>
            </a:r>
          </a:p>
          <a:p>
            <a:pPr eaLnBrk="1" hangingPunct="1">
              <a:buNone/>
            </a:pPr>
            <a:endParaRPr lang="ru-RU" altLang="ru-RU" sz="2400" dirty="0">
              <a:latin typeface="Bahnschrift Condensed" panose="020B0502040204020203" pitchFamily="34" charset="0"/>
            </a:endParaRPr>
          </a:p>
          <a:p>
            <a:pPr eaLnBrk="1" hangingPunct="1">
              <a:buNone/>
            </a:pPr>
            <a:r>
              <a:rPr lang="ru-RU" altLang="ru-RU" sz="2400" dirty="0">
                <a:latin typeface="Bahnschrift Condensed" panose="020B0502040204020203" pitchFamily="34" charset="0"/>
              </a:rPr>
              <a:t>2) использование различных учебных задач, направленных на формирование читательских умений, стало органичной частью урока, способствовало достижению планируемых предметных результатов.</a:t>
            </a:r>
          </a:p>
          <a:p>
            <a:pPr eaLnBrk="1" hangingPunct="1">
              <a:buNone/>
            </a:pPr>
            <a:endParaRPr lang="ru-RU" altLang="ru-RU" sz="2400" dirty="0">
              <a:latin typeface="Bahnschrift Condensed" panose="020B0502040204020203" pitchFamily="34" charset="0"/>
            </a:endParaRPr>
          </a:p>
          <a:p>
            <a:pPr eaLnBrk="1" hangingPunct="1">
              <a:buNone/>
            </a:pPr>
            <a:r>
              <a:rPr lang="ru-RU" altLang="ru-RU" sz="2400" dirty="0">
                <a:latin typeface="Bahnschrift Condensed" panose="020B0502040204020203" pitchFamily="34" charset="0"/>
              </a:rPr>
              <a:t> </a:t>
            </a:r>
            <a:r>
              <a:rPr lang="ru-RU" altLang="ru-RU" sz="2400" dirty="0">
                <a:solidFill>
                  <a:srgbClr val="C00000"/>
                </a:solidFill>
                <a:latin typeface="Bahnschrift Condensed" panose="020B0502040204020203" pitchFamily="34" charset="0"/>
              </a:rPr>
              <a:t>Мы понимаем, что все группы читательских умений формировать на одном уроке не удастся. Важно, чтобы формировались умения из разных групп.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AB27EC2-498A-0E6C-4E04-8A340A7E83F1}"/>
              </a:ext>
            </a:extLst>
          </p:cNvPr>
          <p:cNvSpPr txBox="1"/>
          <p:nvPr/>
        </p:nvSpPr>
        <p:spPr>
          <a:xfrm>
            <a:off x="241609" y="248713"/>
            <a:ext cx="11708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Bahnschrift" panose="020B0502040204020203" pitchFamily="34" charset="0"/>
              </a:rPr>
              <a:t>ПРИЕМЫ ОСМЫСЛЕНИЯ ПРЕДМЕТНОГО СОДЕРЖАНИЯ 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10C74628-8B77-86BD-51A7-4BBC6E42E394}"/>
              </a:ext>
            </a:extLst>
          </p:cNvPr>
          <p:cNvGrpSpPr/>
          <p:nvPr/>
        </p:nvGrpSpPr>
        <p:grpSpPr>
          <a:xfrm rot="20919223">
            <a:off x="1869228" y="1237353"/>
            <a:ext cx="1981983" cy="1378271"/>
            <a:chOff x="296972" y="1239321"/>
            <a:chExt cx="1981983" cy="1378271"/>
          </a:xfrm>
        </p:grpSpPr>
        <p:pic>
          <p:nvPicPr>
            <p:cNvPr id="5" name="Picture 2" descr="Picture background">
              <a:extLst>
                <a:ext uri="{FF2B5EF4-FFF2-40B4-BE49-F238E27FC236}">
                  <a16:creationId xmlns:a16="http://schemas.microsoft.com/office/drawing/2014/main" xmlns="" id="{D8C91FD2-C8FF-BEE0-F8A0-B54792995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534289">
              <a:off x="296972" y="1239321"/>
              <a:ext cx="1981983" cy="1321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7BF902A3-249D-7A95-AB65-20C1A5093B08}"/>
                </a:ext>
              </a:extLst>
            </p:cNvPr>
            <p:cNvSpPr txBox="1"/>
            <p:nvPr/>
          </p:nvSpPr>
          <p:spPr>
            <a:xfrm rot="20279891">
              <a:off x="949988" y="2248260"/>
              <a:ext cx="1271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ahnschrift Condensed" panose="020B0502040204020203" pitchFamily="34" charset="0"/>
                </a:rPr>
                <a:t>Кубик Блума</a:t>
              </a: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981EA74E-E87E-2385-3C8A-091D0ACAD63A}"/>
              </a:ext>
            </a:extLst>
          </p:cNvPr>
          <p:cNvGrpSpPr/>
          <p:nvPr/>
        </p:nvGrpSpPr>
        <p:grpSpPr>
          <a:xfrm>
            <a:off x="4626538" y="4771552"/>
            <a:ext cx="2382332" cy="1682768"/>
            <a:chOff x="274335" y="2591480"/>
            <a:chExt cx="2981739" cy="2592154"/>
          </a:xfrm>
        </p:grpSpPr>
        <p:pic>
          <p:nvPicPr>
            <p:cNvPr id="13" name="Picture 2" descr="C:\Users\GKryukova\Desktop\Шатура\38067230.jpg">
              <a:extLst>
                <a:ext uri="{FF2B5EF4-FFF2-40B4-BE49-F238E27FC236}">
                  <a16:creationId xmlns:a16="http://schemas.microsoft.com/office/drawing/2014/main" xmlns="" id="{DA26A945-A3BF-001C-A23B-CB93576D7A0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E3C6B4"/>
                </a:clrFrom>
                <a:clrTo>
                  <a:srgbClr val="E3C6B4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3222" y="2591480"/>
              <a:ext cx="1675832" cy="1862967"/>
            </a:xfrm>
            <a:prstGeom prst="rect">
              <a:avLst/>
            </a:prstGeom>
            <a:noFill/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11EC96A7-DCA5-FCA7-12D1-5D18176F9D2B}"/>
                </a:ext>
              </a:extLst>
            </p:cNvPr>
            <p:cNvSpPr txBox="1"/>
            <p:nvPr/>
          </p:nvSpPr>
          <p:spPr>
            <a:xfrm>
              <a:off x="274335" y="4418040"/>
              <a:ext cx="2981739" cy="765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Bahnschrift SemiBold Condensed" panose="020B0502040204020203" pitchFamily="34" charset="0"/>
                  <a:cs typeface="Times New Roman"/>
                </a:rPr>
                <a:t> </a:t>
              </a: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Bahnschrift Condensed" panose="020B0502040204020203" pitchFamily="34" charset="0"/>
                  <a:cs typeface="Times New Roman"/>
                </a:rPr>
                <a:t>«Тонкие» и</a:t>
              </a:r>
            </a:p>
            <a:p>
              <a:pPr algn="ctr">
                <a:lnSpc>
                  <a:spcPct val="70000"/>
                </a:lnSpc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Bahnschrift Condensed" panose="020B0502040204020203" pitchFamily="34" charset="0"/>
                  <a:cs typeface="Times New Roman"/>
                </a:rPr>
                <a:t> «толстые» ?</a:t>
              </a:r>
              <a:endParaRPr lang="ru-RU" dirty="0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60469965-480D-7969-12D1-F4963770D949}"/>
              </a:ext>
            </a:extLst>
          </p:cNvPr>
          <p:cNvGrpSpPr/>
          <p:nvPr/>
        </p:nvGrpSpPr>
        <p:grpSpPr>
          <a:xfrm rot="2605694">
            <a:off x="7274814" y="964483"/>
            <a:ext cx="2667541" cy="1644876"/>
            <a:chOff x="5005916" y="2674461"/>
            <a:chExt cx="2667541" cy="1644876"/>
          </a:xfrm>
        </p:grpSpPr>
        <p:pic>
          <p:nvPicPr>
            <p:cNvPr id="2050" name="Picture 2" descr="Государственное бюджетное общеобразовательное учреждение города Москвы  &quot;Школа № 902 &quot;Диалог&quot;&quot;">
              <a:extLst>
                <a:ext uri="{FF2B5EF4-FFF2-40B4-BE49-F238E27FC236}">
                  <a16:creationId xmlns:a16="http://schemas.microsoft.com/office/drawing/2014/main" xmlns="" id="{3D73A4B0-A514-6A74-221D-D5CAD792DA4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31797" y="3265857"/>
              <a:ext cx="2215780" cy="797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сноска – ООО «ГОСТ»">
              <a:extLst>
                <a:ext uri="{FF2B5EF4-FFF2-40B4-BE49-F238E27FC236}">
                  <a16:creationId xmlns:a16="http://schemas.microsoft.com/office/drawing/2014/main" xmlns="" id="{254BF1DA-9664-079C-F8AB-ED69B438B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8752703">
              <a:off x="6011665" y="2792202"/>
              <a:ext cx="872282" cy="636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29DDB0C9-A225-865B-4DE6-D5A1D57811C3}"/>
                </a:ext>
              </a:extLst>
            </p:cNvPr>
            <p:cNvSpPr txBox="1"/>
            <p:nvPr/>
          </p:nvSpPr>
          <p:spPr>
            <a:xfrm>
              <a:off x="5005916" y="3977705"/>
              <a:ext cx="2667541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b="0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«</a:t>
              </a:r>
              <a:r>
                <a:rPr lang="ru-RU" b="1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Диалог с текстом</a:t>
              </a:r>
              <a:r>
                <a:rPr lang="ru-RU" b="0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»</a:t>
              </a:r>
              <a:endParaRPr lang="ru-RU" dirty="0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xmlns="" id="{B8FBAD7D-7FFC-B336-5FB1-0C4566420C4F}"/>
              </a:ext>
            </a:extLst>
          </p:cNvPr>
          <p:cNvGrpSpPr/>
          <p:nvPr/>
        </p:nvGrpSpPr>
        <p:grpSpPr>
          <a:xfrm rot="18914437">
            <a:off x="7579486" y="3057600"/>
            <a:ext cx="2005837" cy="1540400"/>
            <a:chOff x="4692717" y="2974809"/>
            <a:chExt cx="2407617" cy="209922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1D8B760E-E36F-EB8E-BD79-0BF4441A3FB3}"/>
                </a:ext>
              </a:extLst>
            </p:cNvPr>
            <p:cNvSpPr txBox="1"/>
            <p:nvPr/>
          </p:nvSpPr>
          <p:spPr>
            <a:xfrm>
              <a:off x="4692717" y="4408014"/>
              <a:ext cx="2407617" cy="666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b="1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«Понятийный конструктор»</a:t>
              </a:r>
              <a:endParaRPr lang="ru-RU" b="1" dirty="0">
                <a:latin typeface="Bahnschrift Condensed" panose="020B0502040204020203" pitchFamily="34" charset="0"/>
              </a:endParaRPr>
            </a:p>
          </p:txBody>
        </p:sp>
        <p:pic>
          <p:nvPicPr>
            <p:cNvPr id="2056" name="Picture 8" descr="Печать на пазлах в Ступино">
              <a:extLst>
                <a:ext uri="{FF2B5EF4-FFF2-40B4-BE49-F238E27FC236}">
                  <a16:creationId xmlns:a16="http://schemas.microsoft.com/office/drawing/2014/main" xmlns="" id="{4847DB77-79E5-4203-AACB-08968E2604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2381" y="2974809"/>
              <a:ext cx="1625222" cy="1553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363854B-577A-5F0C-4C7C-E7D87F44EFFD}"/>
              </a:ext>
            </a:extLst>
          </p:cNvPr>
          <p:cNvGrpSpPr/>
          <p:nvPr/>
        </p:nvGrpSpPr>
        <p:grpSpPr>
          <a:xfrm rot="1707025">
            <a:off x="1845616" y="2950485"/>
            <a:ext cx="1877253" cy="1217690"/>
            <a:chOff x="617414" y="3466908"/>
            <a:chExt cx="2589018" cy="144774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71524E18-458C-B89F-5724-8D959E844D13}"/>
                </a:ext>
              </a:extLst>
            </p:cNvPr>
            <p:cNvSpPr txBox="1"/>
            <p:nvPr/>
          </p:nvSpPr>
          <p:spPr>
            <a:xfrm>
              <a:off x="617414" y="4333596"/>
              <a:ext cx="2589018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b="1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«</a:t>
              </a:r>
              <a:r>
                <a:rPr lang="ru-RU" b="1" dirty="0">
                  <a:solidFill>
                    <a:srgbClr val="333333"/>
                  </a:solidFill>
                  <a:latin typeface="Bahnschrift Condensed" panose="020B0502040204020203" pitchFamily="34" charset="0"/>
                </a:rPr>
                <a:t>П</a:t>
              </a:r>
              <a:r>
                <a:rPr lang="ru-RU" b="1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очему «Да»? Почему «Нет?»</a:t>
              </a:r>
              <a:endParaRPr lang="ru-RU" b="1" dirty="0">
                <a:latin typeface="Bahnschrift Condensed" panose="020B0502040204020203" pitchFamily="34" charset="0"/>
              </a:endParaRPr>
            </a:p>
          </p:txBody>
        </p:sp>
        <p:pic>
          <p:nvPicPr>
            <p:cNvPr id="2058" name="Picture 10" descr="Карточки PECS – система альтернативной коммуникации">
              <a:extLst>
                <a:ext uri="{FF2B5EF4-FFF2-40B4-BE49-F238E27FC236}">
                  <a16:creationId xmlns:a16="http://schemas.microsoft.com/office/drawing/2014/main" xmlns="" id="{D626ADD2-361A-F352-5E6A-A1FD4B4E2F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4933" y="3466908"/>
              <a:ext cx="1793985" cy="899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7987" y="2520064"/>
            <a:ext cx="3434095" cy="2000209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3883912" y="1179601"/>
            <a:ext cx="3490722" cy="1121253"/>
            <a:chOff x="3316224" y="967967"/>
            <a:chExt cx="3490722" cy="112125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6224" y="967967"/>
              <a:ext cx="1905352" cy="848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9408" y="1015049"/>
              <a:ext cx="1637538" cy="829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6" name="TextBox 25"/>
            <p:cNvSpPr txBox="1"/>
            <p:nvPr/>
          </p:nvSpPr>
          <p:spPr>
            <a:xfrm>
              <a:off x="3709768" y="1719888"/>
              <a:ext cx="30236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Bahnschrift Condensed" panose="020B0502040204020203" pitchFamily="34" charset="0"/>
                </a:rPr>
                <a:t>Графические органайзеры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137041" y="4723253"/>
            <a:ext cx="2829914" cy="1166984"/>
            <a:chOff x="2344909" y="4681728"/>
            <a:chExt cx="2829914" cy="1166984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33558">
              <a:off x="3196550" y="4681728"/>
              <a:ext cx="1729018" cy="821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9" name="TextBox 28"/>
            <p:cNvSpPr txBox="1"/>
            <p:nvPr/>
          </p:nvSpPr>
          <p:spPr>
            <a:xfrm rot="1663478">
              <a:off x="2344909" y="5368581"/>
              <a:ext cx="2829914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dirty="0">
                  <a:latin typeface="Bahnschrift Condensed" panose="020B0502040204020203" pitchFamily="34" charset="0"/>
                </a:rPr>
                <a:t>Границы</a:t>
              </a:r>
            </a:p>
            <a:p>
              <a:pPr algn="ctr">
                <a:lnSpc>
                  <a:spcPct val="70000"/>
                </a:lnSpc>
              </a:pPr>
              <a:r>
                <a:rPr lang="ru-RU" dirty="0">
                  <a:latin typeface="Bahnschrift Condensed" panose="020B0502040204020203" pitchFamily="34" charset="0"/>
                </a:rPr>
                <a:t> применимости</a:t>
              </a: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16166B46-32A9-4CB7-63A2-E42D3EA51C27}"/>
              </a:ext>
            </a:extLst>
          </p:cNvPr>
          <p:cNvGrpSpPr/>
          <p:nvPr/>
        </p:nvGrpSpPr>
        <p:grpSpPr>
          <a:xfrm>
            <a:off x="6902631" y="4741465"/>
            <a:ext cx="1735280" cy="1265515"/>
            <a:chOff x="6647168" y="4541772"/>
            <a:chExt cx="1735280" cy="1265515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766019">
              <a:off x="6647168" y="4541772"/>
              <a:ext cx="1635441" cy="978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5" name="TextBox 34"/>
            <p:cNvSpPr txBox="1"/>
            <p:nvPr/>
          </p:nvSpPr>
          <p:spPr>
            <a:xfrm rot="20723082">
              <a:off x="6803764" y="5437955"/>
              <a:ext cx="15786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Bahnschrift Condensed" panose="020B0502040204020203" pitchFamily="34" charset="0"/>
                </a:rPr>
                <a:t>Облако тегов</a:t>
              </a: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158496" y="841248"/>
            <a:ext cx="11875008" cy="586435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0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AB27EC2-498A-0E6C-4E04-8A340A7E83F1}"/>
              </a:ext>
            </a:extLst>
          </p:cNvPr>
          <p:cNvSpPr txBox="1"/>
          <p:nvPr/>
        </p:nvSpPr>
        <p:spPr>
          <a:xfrm>
            <a:off x="241609" y="248713"/>
            <a:ext cx="11708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Bahnschrift" panose="020B0502040204020203" pitchFamily="34" charset="0"/>
              </a:rPr>
              <a:t>ПРИЕМЫ ОСМЫСЛЕНИЯ ПРЕДМЕТНОГО СОДЕРЖАНИЯ 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10C74628-8B77-86BD-51A7-4BBC6E42E394}"/>
              </a:ext>
            </a:extLst>
          </p:cNvPr>
          <p:cNvGrpSpPr/>
          <p:nvPr/>
        </p:nvGrpSpPr>
        <p:grpSpPr>
          <a:xfrm rot="20919223">
            <a:off x="1869228" y="1237353"/>
            <a:ext cx="1981983" cy="1378271"/>
            <a:chOff x="296972" y="1239321"/>
            <a:chExt cx="1981983" cy="1378271"/>
          </a:xfrm>
        </p:grpSpPr>
        <p:pic>
          <p:nvPicPr>
            <p:cNvPr id="5" name="Picture 2" descr="Picture background">
              <a:extLst>
                <a:ext uri="{FF2B5EF4-FFF2-40B4-BE49-F238E27FC236}">
                  <a16:creationId xmlns:a16="http://schemas.microsoft.com/office/drawing/2014/main" xmlns="" id="{D8C91FD2-C8FF-BEE0-F8A0-B54792995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534289">
              <a:off x="296972" y="1239321"/>
              <a:ext cx="1981983" cy="1321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7BF902A3-249D-7A95-AB65-20C1A5093B08}"/>
                </a:ext>
              </a:extLst>
            </p:cNvPr>
            <p:cNvSpPr txBox="1"/>
            <p:nvPr/>
          </p:nvSpPr>
          <p:spPr>
            <a:xfrm rot="20279891">
              <a:off x="949988" y="2248260"/>
              <a:ext cx="1271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ahnschrift Condensed" panose="020B0502040204020203" pitchFamily="34" charset="0"/>
                </a:rPr>
                <a:t>Кубик Блума</a:t>
              </a: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981EA74E-E87E-2385-3C8A-091D0ACAD63A}"/>
              </a:ext>
            </a:extLst>
          </p:cNvPr>
          <p:cNvGrpSpPr/>
          <p:nvPr/>
        </p:nvGrpSpPr>
        <p:grpSpPr>
          <a:xfrm>
            <a:off x="4791218" y="4838179"/>
            <a:ext cx="2002161" cy="1648211"/>
            <a:chOff x="274335" y="2591480"/>
            <a:chExt cx="2981739" cy="2592154"/>
          </a:xfrm>
        </p:grpSpPr>
        <p:pic>
          <p:nvPicPr>
            <p:cNvPr id="13" name="Picture 2" descr="C:\Users\GKryukova\Desktop\Шатура\38067230.jpg">
              <a:extLst>
                <a:ext uri="{FF2B5EF4-FFF2-40B4-BE49-F238E27FC236}">
                  <a16:creationId xmlns:a16="http://schemas.microsoft.com/office/drawing/2014/main" xmlns="" id="{DA26A945-A3BF-001C-A23B-CB93576D7A0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email">
              <a:clrChange>
                <a:clrFrom>
                  <a:srgbClr val="E3C6B4"/>
                </a:clrFrom>
                <a:clrTo>
                  <a:srgbClr val="E3C6B4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3222" y="2591480"/>
              <a:ext cx="1675832" cy="1862967"/>
            </a:xfrm>
            <a:prstGeom prst="rect">
              <a:avLst/>
            </a:prstGeom>
            <a:noFill/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11EC96A7-DCA5-FCA7-12D1-5D18176F9D2B}"/>
                </a:ext>
              </a:extLst>
            </p:cNvPr>
            <p:cNvSpPr txBox="1"/>
            <p:nvPr/>
          </p:nvSpPr>
          <p:spPr>
            <a:xfrm>
              <a:off x="274335" y="4418040"/>
              <a:ext cx="2981739" cy="765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Bahnschrift SemiBold Condensed" panose="020B0502040204020203" pitchFamily="34" charset="0"/>
                  <a:cs typeface="Times New Roman"/>
                </a:rPr>
                <a:t> </a:t>
              </a: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Bahnschrift Condensed" panose="020B0502040204020203" pitchFamily="34" charset="0"/>
                  <a:cs typeface="Times New Roman"/>
                </a:rPr>
                <a:t>«Тонкие» и</a:t>
              </a:r>
            </a:p>
            <a:p>
              <a:pPr algn="ctr">
                <a:lnSpc>
                  <a:spcPct val="70000"/>
                </a:lnSpc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Bahnschrift Condensed" panose="020B0502040204020203" pitchFamily="34" charset="0"/>
                  <a:cs typeface="Times New Roman"/>
                </a:rPr>
                <a:t> «толстые» ?</a:t>
              </a:r>
              <a:endParaRPr lang="ru-RU" dirty="0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60469965-480D-7969-12D1-F4963770D949}"/>
              </a:ext>
            </a:extLst>
          </p:cNvPr>
          <p:cNvGrpSpPr/>
          <p:nvPr/>
        </p:nvGrpSpPr>
        <p:grpSpPr>
          <a:xfrm rot="2605694">
            <a:off x="7274814" y="964483"/>
            <a:ext cx="2667541" cy="1644876"/>
            <a:chOff x="5005916" y="2674461"/>
            <a:chExt cx="2667541" cy="1644876"/>
          </a:xfrm>
        </p:grpSpPr>
        <p:pic>
          <p:nvPicPr>
            <p:cNvPr id="2050" name="Picture 2" descr="Государственное бюджетное общеобразовательное учреждение города Москвы  &quot;Школа № 902 &quot;Диалог&quot;&quot;">
              <a:extLst>
                <a:ext uri="{FF2B5EF4-FFF2-40B4-BE49-F238E27FC236}">
                  <a16:creationId xmlns:a16="http://schemas.microsoft.com/office/drawing/2014/main" xmlns="" id="{3D73A4B0-A514-6A74-221D-D5CAD792DA4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31797" y="3265857"/>
              <a:ext cx="2215780" cy="797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сноска – ООО «ГОСТ»">
              <a:extLst>
                <a:ext uri="{FF2B5EF4-FFF2-40B4-BE49-F238E27FC236}">
                  <a16:creationId xmlns:a16="http://schemas.microsoft.com/office/drawing/2014/main" xmlns="" id="{254BF1DA-9664-079C-F8AB-ED69B438B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8752703">
              <a:off x="6011665" y="2792202"/>
              <a:ext cx="872282" cy="636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29DDB0C9-A225-865B-4DE6-D5A1D57811C3}"/>
                </a:ext>
              </a:extLst>
            </p:cNvPr>
            <p:cNvSpPr txBox="1"/>
            <p:nvPr/>
          </p:nvSpPr>
          <p:spPr>
            <a:xfrm>
              <a:off x="5005916" y="3977705"/>
              <a:ext cx="2667541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b="0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«</a:t>
              </a:r>
              <a:r>
                <a:rPr lang="ru-RU" b="1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Диалог с текстом</a:t>
              </a:r>
              <a:r>
                <a:rPr lang="ru-RU" b="0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»</a:t>
              </a:r>
              <a:endParaRPr lang="ru-RU" dirty="0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xmlns="" id="{B8FBAD7D-7FFC-B336-5FB1-0C4566420C4F}"/>
              </a:ext>
            </a:extLst>
          </p:cNvPr>
          <p:cNvGrpSpPr/>
          <p:nvPr/>
        </p:nvGrpSpPr>
        <p:grpSpPr>
          <a:xfrm rot="18914437">
            <a:off x="7579486" y="3057600"/>
            <a:ext cx="2005837" cy="1540400"/>
            <a:chOff x="4692717" y="2974809"/>
            <a:chExt cx="2407617" cy="209922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1D8B760E-E36F-EB8E-BD79-0BF4441A3FB3}"/>
                </a:ext>
              </a:extLst>
            </p:cNvPr>
            <p:cNvSpPr txBox="1"/>
            <p:nvPr/>
          </p:nvSpPr>
          <p:spPr>
            <a:xfrm>
              <a:off x="4692717" y="4408014"/>
              <a:ext cx="2407617" cy="666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b="1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«Понятийный конструктор»</a:t>
              </a:r>
              <a:endParaRPr lang="ru-RU" b="1" dirty="0">
                <a:latin typeface="Bahnschrift Condensed" panose="020B0502040204020203" pitchFamily="34" charset="0"/>
              </a:endParaRPr>
            </a:p>
          </p:txBody>
        </p:sp>
        <p:pic>
          <p:nvPicPr>
            <p:cNvPr id="2056" name="Picture 8" descr="Печать на пазлах в Ступино">
              <a:extLst>
                <a:ext uri="{FF2B5EF4-FFF2-40B4-BE49-F238E27FC236}">
                  <a16:creationId xmlns:a16="http://schemas.microsoft.com/office/drawing/2014/main" xmlns="" id="{4847DB77-79E5-4203-AACB-08968E2604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2381" y="2974809"/>
              <a:ext cx="1625222" cy="1553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0363854B-577A-5F0C-4C7C-E7D87F44EFFD}"/>
              </a:ext>
            </a:extLst>
          </p:cNvPr>
          <p:cNvGrpSpPr/>
          <p:nvPr/>
        </p:nvGrpSpPr>
        <p:grpSpPr>
          <a:xfrm rot="1707025">
            <a:off x="1845616" y="2950485"/>
            <a:ext cx="1877253" cy="1217690"/>
            <a:chOff x="617414" y="3466908"/>
            <a:chExt cx="2589018" cy="144774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71524E18-458C-B89F-5724-8D959E844D13}"/>
                </a:ext>
              </a:extLst>
            </p:cNvPr>
            <p:cNvSpPr txBox="1"/>
            <p:nvPr/>
          </p:nvSpPr>
          <p:spPr>
            <a:xfrm>
              <a:off x="617414" y="4333596"/>
              <a:ext cx="2589018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b="1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«</a:t>
              </a:r>
              <a:r>
                <a:rPr lang="ru-RU" b="1" dirty="0">
                  <a:solidFill>
                    <a:srgbClr val="333333"/>
                  </a:solidFill>
                  <a:latin typeface="Bahnschrift Condensed" panose="020B0502040204020203" pitchFamily="34" charset="0"/>
                </a:rPr>
                <a:t>П</a:t>
              </a:r>
              <a:r>
                <a:rPr lang="ru-RU" b="1" i="0" dirty="0">
                  <a:solidFill>
                    <a:srgbClr val="333333"/>
                  </a:solidFill>
                  <a:effectLst/>
                  <a:latin typeface="Bahnschrift Condensed" panose="020B0502040204020203" pitchFamily="34" charset="0"/>
                </a:rPr>
                <a:t>очему «Да»? Почему «Нет?»</a:t>
              </a:r>
              <a:endParaRPr lang="ru-RU" b="1" dirty="0">
                <a:latin typeface="Bahnschrift Condensed" panose="020B0502040204020203" pitchFamily="34" charset="0"/>
              </a:endParaRPr>
            </a:p>
          </p:txBody>
        </p:sp>
        <p:pic>
          <p:nvPicPr>
            <p:cNvPr id="2058" name="Picture 10" descr="Карточки PECS – система альтернативной коммуникации">
              <a:extLst>
                <a:ext uri="{FF2B5EF4-FFF2-40B4-BE49-F238E27FC236}">
                  <a16:creationId xmlns:a16="http://schemas.microsoft.com/office/drawing/2014/main" xmlns="" id="{D626ADD2-361A-F352-5E6A-A1FD4B4E2F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4933" y="3466908"/>
              <a:ext cx="1793985" cy="899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7987" y="2520064"/>
            <a:ext cx="3434095" cy="2000209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3883912" y="1179601"/>
            <a:ext cx="3490722" cy="1121253"/>
            <a:chOff x="3316224" y="967967"/>
            <a:chExt cx="3490722" cy="112125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6224" y="967967"/>
              <a:ext cx="1905352" cy="848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9408" y="1015049"/>
              <a:ext cx="1637538" cy="829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6" name="TextBox 25"/>
            <p:cNvSpPr txBox="1"/>
            <p:nvPr/>
          </p:nvSpPr>
          <p:spPr>
            <a:xfrm>
              <a:off x="3709768" y="1719888"/>
              <a:ext cx="30236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Bahnschrift Condensed" panose="020B0502040204020203" pitchFamily="34" charset="0"/>
                </a:rPr>
                <a:t>Графические органайзеры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137041" y="4723253"/>
            <a:ext cx="2829914" cy="1166984"/>
            <a:chOff x="2344909" y="4681728"/>
            <a:chExt cx="2829914" cy="1166984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33558">
              <a:off x="3196550" y="4681728"/>
              <a:ext cx="1729018" cy="821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9" name="TextBox 28"/>
            <p:cNvSpPr txBox="1"/>
            <p:nvPr/>
          </p:nvSpPr>
          <p:spPr>
            <a:xfrm rot="1663478">
              <a:off x="2344909" y="5368581"/>
              <a:ext cx="2829914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dirty="0">
                  <a:latin typeface="Bahnschrift Condensed" panose="020B0502040204020203" pitchFamily="34" charset="0"/>
                </a:rPr>
                <a:t>Границы</a:t>
              </a:r>
            </a:p>
            <a:p>
              <a:pPr algn="ctr">
                <a:lnSpc>
                  <a:spcPct val="70000"/>
                </a:lnSpc>
              </a:pPr>
              <a:r>
                <a:rPr lang="ru-RU" dirty="0">
                  <a:latin typeface="Bahnschrift Condensed" panose="020B0502040204020203" pitchFamily="34" charset="0"/>
                </a:rPr>
                <a:t> применимости</a:t>
              </a: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16166B46-32A9-4CB7-63A2-E42D3EA51C27}"/>
              </a:ext>
            </a:extLst>
          </p:cNvPr>
          <p:cNvGrpSpPr/>
          <p:nvPr/>
        </p:nvGrpSpPr>
        <p:grpSpPr>
          <a:xfrm>
            <a:off x="6902631" y="4741465"/>
            <a:ext cx="1735280" cy="1265515"/>
            <a:chOff x="6647168" y="4541772"/>
            <a:chExt cx="1735280" cy="1265515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766019">
              <a:off x="6647168" y="4541772"/>
              <a:ext cx="1635441" cy="978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5" name="TextBox 34"/>
            <p:cNvSpPr txBox="1"/>
            <p:nvPr/>
          </p:nvSpPr>
          <p:spPr>
            <a:xfrm rot="20723082">
              <a:off x="6803764" y="5437955"/>
              <a:ext cx="15786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Bahnschrift Condensed" panose="020B0502040204020203" pitchFamily="34" charset="0"/>
                </a:rPr>
                <a:t>Облако тегов</a:t>
              </a: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158496" y="841248"/>
            <a:ext cx="11875008" cy="586435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3593E4B-4168-55D5-A6B7-9EDD76D4FF36}"/>
              </a:ext>
            </a:extLst>
          </p:cNvPr>
          <p:cNvSpPr txBox="1"/>
          <p:nvPr/>
        </p:nvSpPr>
        <p:spPr>
          <a:xfrm>
            <a:off x="413359" y="1226683"/>
            <a:ext cx="1490597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SemiBold Condensed" panose="020B0502040204020203" pitchFamily="34" charset="0"/>
              </a:rPr>
              <a:t>Найди проблему!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59C9326-1AB8-F701-5971-62AE64DA0186}"/>
              </a:ext>
            </a:extLst>
          </p:cNvPr>
          <p:cNvSpPr txBox="1"/>
          <p:nvPr/>
        </p:nvSpPr>
        <p:spPr>
          <a:xfrm>
            <a:off x="9586823" y="1340285"/>
            <a:ext cx="1924596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Химическая путаница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896BB7D-2F1C-1851-8252-CBCAE31173F6}"/>
              </a:ext>
            </a:extLst>
          </p:cNvPr>
          <p:cNvSpPr txBox="1"/>
          <p:nvPr/>
        </p:nvSpPr>
        <p:spPr>
          <a:xfrm>
            <a:off x="9572004" y="2028242"/>
            <a:ext cx="1625440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SemiBold Condensed" panose="020B0502040204020203" pitchFamily="34" charset="0"/>
              </a:rPr>
              <a:t>Справочное табло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DD3DC1E-9ACA-DA46-D614-F58617B78750}"/>
              </a:ext>
            </a:extLst>
          </p:cNvPr>
          <p:cNvSpPr txBox="1"/>
          <p:nvPr/>
        </p:nvSpPr>
        <p:spPr>
          <a:xfrm>
            <a:off x="314412" y="1928945"/>
            <a:ext cx="1108000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Чек-лист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C63EEF1-09A1-FAFA-F194-DCAF348FB1E5}"/>
              </a:ext>
            </a:extLst>
          </p:cNvPr>
          <p:cNvSpPr txBox="1"/>
          <p:nvPr/>
        </p:nvSpPr>
        <p:spPr>
          <a:xfrm>
            <a:off x="314412" y="2866244"/>
            <a:ext cx="1526940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Фишбоун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B9FC064D-F02F-AB20-7C57-FB17962462F2}"/>
              </a:ext>
            </a:extLst>
          </p:cNvPr>
          <p:cNvSpPr txBox="1"/>
          <p:nvPr/>
        </p:nvSpPr>
        <p:spPr>
          <a:xfrm>
            <a:off x="10050019" y="2714170"/>
            <a:ext cx="1675169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Работа с данными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764A686-92A0-6E34-8363-77F8F31C9304}"/>
              </a:ext>
            </a:extLst>
          </p:cNvPr>
          <p:cNvSpPr txBox="1"/>
          <p:nvPr/>
        </p:nvSpPr>
        <p:spPr>
          <a:xfrm>
            <a:off x="9669775" y="4111386"/>
            <a:ext cx="1764368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Реставрация текста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A4E09897-B494-A708-9560-C46A1BEB554F}"/>
              </a:ext>
            </a:extLst>
          </p:cNvPr>
          <p:cNvSpPr txBox="1"/>
          <p:nvPr/>
        </p:nvSpPr>
        <p:spPr>
          <a:xfrm>
            <a:off x="897279" y="4777703"/>
            <a:ext cx="1526940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Вопросный план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261C11FD-0E46-0512-085E-29814EF8F8D9}"/>
              </a:ext>
            </a:extLst>
          </p:cNvPr>
          <p:cNvSpPr txBox="1"/>
          <p:nvPr/>
        </p:nvSpPr>
        <p:spPr>
          <a:xfrm>
            <a:off x="519118" y="3892126"/>
            <a:ext cx="1526940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Фокус-группа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3353B42-8D87-6CB9-5A83-C934988CD377}"/>
              </a:ext>
            </a:extLst>
          </p:cNvPr>
          <p:cNvSpPr txBox="1"/>
          <p:nvPr/>
        </p:nvSpPr>
        <p:spPr>
          <a:xfrm>
            <a:off x="10198248" y="3358728"/>
            <a:ext cx="1526940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Кластер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8F32FA16-2140-2287-7B53-40F2AD5BF76C}"/>
              </a:ext>
            </a:extLst>
          </p:cNvPr>
          <p:cNvSpPr txBox="1"/>
          <p:nvPr/>
        </p:nvSpPr>
        <p:spPr>
          <a:xfrm>
            <a:off x="8875458" y="4963155"/>
            <a:ext cx="2349121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Концептуальная  таблица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CD06F209-8972-B8E3-5A28-F5FDDE775DBA}"/>
              </a:ext>
            </a:extLst>
          </p:cNvPr>
          <p:cNvSpPr txBox="1"/>
          <p:nvPr/>
        </p:nvSpPr>
        <p:spPr>
          <a:xfrm>
            <a:off x="8898542" y="5814924"/>
            <a:ext cx="2521131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Анкеты обратной связи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035CA434-9C67-87D1-8D19-99B5E8C55FB2}"/>
              </a:ext>
            </a:extLst>
          </p:cNvPr>
          <p:cNvSpPr txBox="1"/>
          <p:nvPr/>
        </p:nvSpPr>
        <p:spPr>
          <a:xfrm>
            <a:off x="1309799" y="5741747"/>
            <a:ext cx="1526940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Вопросный план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FBFDC770-3F39-FDFE-FE0F-3B5DCC3E6F08}"/>
              </a:ext>
            </a:extLst>
          </p:cNvPr>
          <p:cNvSpPr txBox="1"/>
          <p:nvPr/>
        </p:nvSpPr>
        <p:spPr>
          <a:xfrm>
            <a:off x="10858273" y="5399426"/>
            <a:ext cx="23265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466806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>
            <a:extLst>
              <a:ext uri="{FF2B5EF4-FFF2-40B4-BE49-F238E27FC236}">
                <a16:creationId xmlns:a16="http://schemas.microsoft.com/office/drawing/2014/main" xmlns="" id="{940B643E-45FF-70A7-75BB-EA9CFE5C0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Где найти?</a:t>
            </a:r>
          </a:p>
        </p:txBody>
      </p:sp>
      <p:sp>
        <p:nvSpPr>
          <p:cNvPr id="28675" name="Содержимое 2">
            <a:extLst>
              <a:ext uri="{FF2B5EF4-FFF2-40B4-BE49-F238E27FC236}">
                <a16:creationId xmlns:a16="http://schemas.microsoft.com/office/drawing/2014/main" xmlns="" id="{DE5260F5-9646-B249-C12A-4A0CC80D32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pic>
        <p:nvPicPr>
          <p:cNvPr id="28676" name="Picture 2">
            <a:extLst>
              <a:ext uri="{FF2B5EF4-FFF2-40B4-BE49-F238E27FC236}">
                <a16:creationId xmlns:a16="http://schemas.microsoft.com/office/drawing/2014/main" xmlns="" id="{E897C15D-897F-505E-CD68-DB6407C23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1424" y="1143000"/>
            <a:ext cx="10585176" cy="531033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>
            <a:extLst>
              <a:ext uri="{FF2B5EF4-FFF2-40B4-BE49-F238E27FC236}">
                <a16:creationId xmlns:a16="http://schemas.microsoft.com/office/drawing/2014/main" xmlns="" id="{E490C375-294C-C848-C53D-1DF2D02DE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Где найти?</a:t>
            </a:r>
          </a:p>
        </p:txBody>
      </p:sp>
      <p:sp>
        <p:nvSpPr>
          <p:cNvPr id="29699" name="Содержимое 2">
            <a:extLst>
              <a:ext uri="{FF2B5EF4-FFF2-40B4-BE49-F238E27FC236}">
                <a16:creationId xmlns:a16="http://schemas.microsoft.com/office/drawing/2014/main" xmlns="" id="{33C8DDAC-5264-788A-F7BE-FE831C516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9700" name="Picture 2">
            <a:extLst>
              <a:ext uri="{FF2B5EF4-FFF2-40B4-BE49-F238E27FC236}">
                <a16:creationId xmlns:a16="http://schemas.microsoft.com/office/drawing/2014/main" xmlns="" id="{CA7EED7B-8DC3-F1BD-3936-1ED3735B9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416" y="1140659"/>
            <a:ext cx="10513168" cy="531267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3B3B223-AC23-9CC6-4D28-82229908A936}"/>
              </a:ext>
            </a:extLst>
          </p:cNvPr>
          <p:cNvSpPr txBox="1"/>
          <p:nvPr/>
        </p:nvSpPr>
        <p:spPr>
          <a:xfrm>
            <a:off x="3048000" y="324834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>
            <a:extLst>
              <a:ext uri="{FF2B5EF4-FFF2-40B4-BE49-F238E27FC236}">
                <a16:creationId xmlns:a16="http://schemas.microsoft.com/office/drawing/2014/main" xmlns="" id="{DDB34355-CEAA-3AC9-E57D-2A550C90D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Где найти?</a:t>
            </a:r>
          </a:p>
        </p:txBody>
      </p:sp>
      <p:pic>
        <p:nvPicPr>
          <p:cNvPr id="30724" name="Picture 2">
            <a:extLst>
              <a:ext uri="{FF2B5EF4-FFF2-40B4-BE49-F238E27FC236}">
                <a16:creationId xmlns:a16="http://schemas.microsoft.com/office/drawing/2014/main" xmlns="" id="{EA75023C-C7A2-5571-9AE4-DA9CEC2B3E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5360" y="1271073"/>
            <a:ext cx="5544616" cy="480896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2">
            <a:extLst>
              <a:ext uri="{FF2B5EF4-FFF2-40B4-BE49-F238E27FC236}">
                <a16:creationId xmlns:a16="http://schemas.microsoft.com/office/drawing/2014/main" xmlns="" id="{D0B785B4-F3D8-ECC7-1A69-1855A1330E4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2024" y="1251360"/>
            <a:ext cx="5616624" cy="480177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>
            <a:extLst>
              <a:ext uri="{FF2B5EF4-FFF2-40B4-BE49-F238E27FC236}">
                <a16:creationId xmlns:a16="http://schemas.microsoft.com/office/drawing/2014/main" xmlns="" id="{8DC345A7-6092-E17F-8316-9BC57B4F5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526049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Что почитать?</a:t>
            </a:r>
          </a:p>
        </p:txBody>
      </p:sp>
      <p:pic>
        <p:nvPicPr>
          <p:cNvPr id="32771" name="Picture 2">
            <a:extLst>
              <a:ext uri="{FF2B5EF4-FFF2-40B4-BE49-F238E27FC236}">
                <a16:creationId xmlns:a16="http://schemas.microsoft.com/office/drawing/2014/main" xmlns="" id="{10B33D32-253F-61AE-EC8D-3874726267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3769" y="827051"/>
            <a:ext cx="4672013" cy="5229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3">
            <a:extLst>
              <a:ext uri="{FF2B5EF4-FFF2-40B4-BE49-F238E27FC236}">
                <a16:creationId xmlns:a16="http://schemas.microsoft.com/office/drawing/2014/main" xmlns="" id="{24A638CF-806A-D8F2-9A28-E0BCAA7B1F1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78891" y="476672"/>
            <a:ext cx="4778374" cy="4140696"/>
          </a:xfrm>
          <a:noFill/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32773" name="Picture 4">
            <a:extLst>
              <a:ext uri="{FF2B5EF4-FFF2-40B4-BE49-F238E27FC236}">
                <a16:creationId xmlns:a16="http://schemas.microsoft.com/office/drawing/2014/main" xmlns="" id="{68FEA7D1-B9A4-1C19-4C9D-88A84AAA0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8891" y="4765970"/>
            <a:ext cx="4778375" cy="14747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732245-D60B-03EB-7345-2C36F3842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455" y="942526"/>
            <a:ext cx="9153593" cy="1066800"/>
          </a:xfrm>
        </p:spPr>
        <p:txBody>
          <a:bodyPr/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Bahnschrift" panose="020B0502040204020203" pitchFamily="34" charset="0"/>
              </a:rPr>
              <a:t>Цель: </a:t>
            </a:r>
            <a:r>
              <a:rPr lang="ru-RU" sz="2800" dirty="0">
                <a:solidFill>
                  <a:srgbClr val="C00000"/>
                </a:solidFill>
                <a:latin typeface="Bahnschrift" panose="020B0502040204020203" pitchFamily="34" charset="0"/>
              </a:rPr>
              <a:t>совершенствование профессиональных компетентностей педагогов в вопросах проектирования современного урока в контексте читательской грамотности</a:t>
            </a:r>
          </a:p>
        </p:txBody>
      </p:sp>
      <p:sp>
        <p:nvSpPr>
          <p:cNvPr id="6" name="Содержимое 2">
            <a:extLst>
              <a:ext uri="{FF2B5EF4-FFF2-40B4-BE49-F238E27FC236}">
                <a16:creationId xmlns:a16="http://schemas.microsoft.com/office/drawing/2014/main" xmlns="" id="{C89EA1D8-A5F8-B947-B6CD-38E25E1E7FE1}"/>
              </a:ext>
            </a:extLst>
          </p:cNvPr>
          <p:cNvSpPr txBox="1">
            <a:spLocks/>
          </p:cNvSpPr>
          <p:nvPr/>
        </p:nvSpPr>
        <p:spPr bwMode="auto">
          <a:xfrm>
            <a:off x="698303" y="2622274"/>
            <a:ext cx="6552728" cy="2102870"/>
          </a:xfrm>
          <a:prstGeom prst="rect">
            <a:avLst/>
          </a:prstGeom>
          <a:solidFill>
            <a:srgbClr val="F5E9BD">
              <a:alpha val="9000"/>
            </a:srgb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lIns="91440" tIns="45720" rIns="91440" bIns="45720" rtlCol="0">
            <a:normAutofit/>
          </a:bodyPr>
          <a:lstStyle>
            <a:lvl1pPr marL="273050" indent="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D0101"/>
              </a:buClr>
              <a:buSzPct val="76000"/>
              <a:buFont typeface="Wingdings 3"/>
              <a:buChar char=""/>
              <a:defRPr lang="en-US" sz="2600" b="0" i="0">
                <a:solidFill>
                  <a:schemeClr val="dk1"/>
                </a:solidFill>
                <a:latin typeface="Gill Sans MT"/>
              </a:defRPr>
            </a:lvl1pPr>
            <a:lvl2pPr marL="547687" indent="274637" algn="l" defTabSz="9144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26056"/>
              </a:buClr>
              <a:buSzPct val="76000"/>
              <a:buFont typeface="Wingdings 3"/>
              <a:buChar char=""/>
              <a:defRPr lang="en-US" sz="2300" b="0" i="0">
                <a:solidFill>
                  <a:schemeClr val="dk2"/>
                </a:solidFill>
                <a:latin typeface="Gill Sans MT"/>
              </a:defRPr>
            </a:lvl2pPr>
            <a:lvl3pPr marL="822325" indent="593725" algn="l" defTabSz="9144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BCBCBC"/>
              </a:buClr>
              <a:buSzPct val="76000"/>
              <a:buFont typeface="Wingdings 3"/>
              <a:buChar char=""/>
              <a:defRPr lang="en-US" sz="2000" b="0" i="0">
                <a:solidFill>
                  <a:schemeClr val="dk1"/>
                </a:solidFill>
                <a:latin typeface="Gill Sans MT"/>
              </a:defRPr>
            </a:lvl3pPr>
            <a:lvl4pPr marL="1096962" indent="868362" algn="l" defTabSz="91440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4544B"/>
              </a:buClr>
              <a:buSzPct val="70000"/>
              <a:buFont typeface="Wingdings"/>
              <a:buChar char=""/>
              <a:defRPr lang="en-US" sz="2000" b="0" i="0">
                <a:solidFill>
                  <a:schemeClr val="dk1"/>
                </a:solidFill>
                <a:latin typeface="Gill Sans MT"/>
              </a:defRPr>
            </a:lvl4pPr>
            <a:lvl5pPr marL="1371600" indent="1143000" algn="l" defTabSz="91440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26056"/>
              </a:buClr>
              <a:buSzPct val="70000"/>
              <a:buFont typeface="Wingdings"/>
              <a:buChar char=""/>
              <a:defRPr lang="en-US" sz="1600" b="0" i="0">
                <a:solidFill>
                  <a:schemeClr val="dk1"/>
                </a:solidFill>
                <a:latin typeface="Gill Sans MT"/>
              </a:defRPr>
            </a:lvl5pPr>
            <a:lvl6pPr>
              <a:defRPr lang="en-US" sz="1800"/>
            </a:lvl6pPr>
            <a:lvl7pPr>
              <a:defRPr lang="en-US" sz="1800"/>
            </a:lvl7pPr>
            <a:lvl8pPr>
              <a:defRPr lang="en-US" sz="1800"/>
            </a:lvl8pPr>
            <a:lvl9pPr>
              <a:defRPr lang="en-US" sz="1800"/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ru-RU" b="1" dirty="0">
                <a:latin typeface="Bahnschrift Condensed" panose="020B0502040204020203" pitchFamily="34" charset="0"/>
              </a:rPr>
              <a:t>   «Уметь читать в широком смысле этого слова – значит … извлечь из мертвой буквы живой смысл. Читать – это еще ничего не значит; что читать и как понимать прочитанное – вот в чём главное».</a:t>
            </a:r>
          </a:p>
        </p:txBody>
      </p:sp>
      <p:pic>
        <p:nvPicPr>
          <p:cNvPr id="7171" name="Picture 4" descr="Picture background">
            <a:extLst>
              <a:ext uri="{FF2B5EF4-FFF2-40B4-BE49-F238E27FC236}">
                <a16:creationId xmlns:a16="http://schemas.microsoft.com/office/drawing/2014/main" xmlns="" id="{DABFAEE9-D8BF-6736-7D03-227FBE921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9768" y="1843501"/>
            <a:ext cx="3240164" cy="43218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2" name="TextBox 5">
            <a:extLst>
              <a:ext uri="{FF2B5EF4-FFF2-40B4-BE49-F238E27FC236}">
                <a16:creationId xmlns:a16="http://schemas.microsoft.com/office/drawing/2014/main" xmlns="" id="{487C0768-505E-CA8C-F6FA-AB0311189B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2380" y="4915267"/>
            <a:ext cx="30272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latin typeface="Bahnschrift Condensed" panose="020B0502040204020203" pitchFamily="34" charset="0"/>
              </a:rPr>
              <a:t>К.Д. Ушинский (1823-1871</a:t>
            </a:r>
            <a:r>
              <a:rPr lang="ru-RU" altLang="ru-RU" dirty="0"/>
              <a:t>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968FAEF-0450-5F3D-A7C9-7E20208CDF5C}"/>
              </a:ext>
            </a:extLst>
          </p:cNvPr>
          <p:cNvSpPr/>
          <p:nvPr/>
        </p:nvSpPr>
        <p:spPr>
          <a:xfrm>
            <a:off x="263352" y="2492896"/>
            <a:ext cx="7200800" cy="3856037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75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172" grpId="0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>
            <a:extLst>
              <a:ext uri="{FF2B5EF4-FFF2-40B4-BE49-F238E27FC236}">
                <a16:creationId xmlns:a16="http://schemas.microsoft.com/office/drawing/2014/main" xmlns="" id="{AE522AFD-38ED-6E1A-E5B6-AC89D1CFD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33795" name="Содержимое 2">
            <a:extLst>
              <a:ext uri="{FF2B5EF4-FFF2-40B4-BE49-F238E27FC236}">
                <a16:creationId xmlns:a16="http://schemas.microsoft.com/office/drawing/2014/main" xmlns="" id="{7A046E3C-620B-FF74-7F4F-B33DE9889E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3796" name="Picture 2" descr="облако слов">
            <a:extLst>
              <a:ext uri="{FF2B5EF4-FFF2-40B4-BE49-F238E27FC236}">
                <a16:creationId xmlns:a16="http://schemas.microsoft.com/office/drawing/2014/main" xmlns="" id="{651778F2-0FB2-AE89-D26B-8B42E1C7C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400" y="152400"/>
            <a:ext cx="10441160" cy="6553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010" name="Заголовок 3"/>
          <p:cNvSpPr>
            <a:spLocks noGrp="1" noChangeShapeType="1"/>
          </p:cNvSpPr>
          <p:nvPr>
            <p:ph type="title"/>
          </p:nvPr>
        </p:nvSpPr>
        <p:spPr bwMode="auto">
          <a:xfrm>
            <a:off x="1184275" y="269875"/>
            <a:ext cx="10480675" cy="814387"/>
          </a:xfrm>
          <a:prstGeom prst="rect">
            <a:avLst/>
          </a:prstGeom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5pPr>
          </a:lstStyle>
          <a:p>
            <a:pPr marL="0" lvl="0" indent="0" algn="ctr">
              <a:spcBef>
                <a:spcPts val="0"/>
              </a:spcBef>
              <a:buNone/>
              <a:defRPr/>
            </a:pPr>
            <a:r>
              <a:rPr lang="ru-RU">
                <a:solidFill>
                  <a:srgbClr val="C00000"/>
                </a:solidFill>
                <a:latin typeface="Bahnschrift SemiBold"/>
              </a:rPr>
              <a:t>В основе выделения этапов учебного занятия лежит логика процесса усвоения знаний: </a:t>
            </a:r>
            <a:endParaRPr/>
          </a:p>
        </p:txBody>
      </p:sp>
      <p:sp>
        <p:nvSpPr>
          <p:cNvPr id="43011" name="Содержимое 4"/>
          <p:cNvSpPr>
            <a:spLocks noGrp="1" noChangeShapeType="1"/>
          </p:cNvSpPr>
          <p:nvPr>
            <p:ph/>
          </p:nvPr>
        </p:nvSpPr>
        <p:spPr bwMode="auto">
          <a:xfrm>
            <a:off x="0" y="1844675"/>
            <a:ext cx="12528550" cy="428148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73050" indent="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D0101"/>
              </a:buClr>
              <a:buSzPct val="76000"/>
              <a:buChar char=""/>
              <a:defRPr sz="2600" b="0" i="0">
                <a:solidFill>
                  <a:schemeClr val="dk1"/>
                </a:solidFill>
                <a:latin typeface="Gill Sans MT"/>
              </a:defRPr>
            </a:lvl1pPr>
            <a:lvl2pPr marL="547687" indent="274637" algn="l" defTabSz="9144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26056"/>
              </a:buClr>
              <a:buSzPct val="76000"/>
              <a:buChar char=""/>
              <a:defRPr sz="2300" b="0" i="0">
                <a:solidFill>
                  <a:schemeClr val="dk2"/>
                </a:solidFill>
                <a:latin typeface="Gill Sans MT"/>
              </a:defRPr>
            </a:lvl2pPr>
            <a:lvl3pPr marL="822325" indent="593725" algn="l" defTabSz="9144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BCBCBC"/>
              </a:buClr>
              <a:buSzPct val="76000"/>
              <a:buChar char=""/>
              <a:defRPr sz="2000" b="0" i="0">
                <a:solidFill>
                  <a:schemeClr val="dk1"/>
                </a:solidFill>
                <a:latin typeface="Gill Sans MT"/>
              </a:defRPr>
            </a:lvl3pPr>
            <a:lvl4pPr marL="1096962" indent="868362" algn="l" defTabSz="91440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4544B"/>
              </a:buClr>
              <a:buSzPct val="70000"/>
              <a:buChar char=""/>
              <a:defRPr sz="2000" b="0" i="0">
                <a:solidFill>
                  <a:schemeClr val="dk1"/>
                </a:solidFill>
                <a:latin typeface="Gill Sans MT"/>
              </a:defRPr>
            </a:lvl4pPr>
            <a:lvl5pPr marL="1371600" indent="1143000" algn="l" defTabSz="91440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26056"/>
              </a:buClr>
              <a:buSzPct val="70000"/>
              <a:buChar char=""/>
              <a:defRPr sz="1600" b="0" i="0">
                <a:solidFill>
                  <a:schemeClr val="dk1"/>
                </a:solidFill>
                <a:latin typeface="Gill Sans MT"/>
              </a:defRPr>
            </a:lvl5pPr>
          </a:lstStyle>
          <a:p>
            <a:pPr marL="273050" lvl="0" indent="-273050">
              <a:spcBef>
                <a:spcPts val="600"/>
              </a:spcBef>
              <a:buNone/>
              <a:defRPr/>
            </a:pPr>
            <a:r>
              <a:rPr lang="ru-RU">
                <a:latin typeface="Calibri"/>
              </a:rPr>
              <a:t> </a:t>
            </a:r>
            <a:endParaRPr/>
          </a:p>
        </p:txBody>
      </p:sp>
      <p:pic>
        <p:nvPicPr>
          <p:cNvPr id="43012" name="Схема 5"/>
          <p:cNvPicPr>
            <a:picLocks noGrp="1"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628650" y="1652587"/>
            <a:ext cx="11245849" cy="4467225"/>
          </a:xfrm>
          <a:prstGeom prst="rect">
            <a:avLst/>
          </a:prstGeom>
          <a:noFill/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6211C57-3ECA-EB51-F205-61E3173B37E9}"/>
              </a:ext>
            </a:extLst>
          </p:cNvPr>
          <p:cNvSpPr/>
          <p:nvPr/>
        </p:nvSpPr>
        <p:spPr>
          <a:xfrm>
            <a:off x="767408" y="3603424"/>
            <a:ext cx="1512168" cy="360040"/>
          </a:xfrm>
          <a:prstGeom prst="rect">
            <a:avLst/>
          </a:prstGeom>
          <a:solidFill>
            <a:srgbClr val="7260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58743DA-631C-06C8-CE66-FA5D9843F6D8}"/>
              </a:ext>
            </a:extLst>
          </p:cNvPr>
          <p:cNvSpPr/>
          <p:nvPr/>
        </p:nvSpPr>
        <p:spPr>
          <a:xfrm>
            <a:off x="2639616" y="3603424"/>
            <a:ext cx="1368152" cy="360040"/>
          </a:xfrm>
          <a:prstGeom prst="rect">
            <a:avLst/>
          </a:prstGeom>
          <a:solidFill>
            <a:srgbClr val="AB93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36C96F7-595B-D6C7-8958-7466A2730E4D}"/>
              </a:ext>
            </a:extLst>
          </p:cNvPr>
          <p:cNvSpPr/>
          <p:nvPr/>
        </p:nvSpPr>
        <p:spPr>
          <a:xfrm>
            <a:off x="4367808" y="3603424"/>
            <a:ext cx="1656184" cy="360040"/>
          </a:xfrm>
          <a:prstGeom prst="rect">
            <a:avLst/>
          </a:prstGeom>
          <a:solidFill>
            <a:srgbClr val="808BA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D826694-A198-2C9F-CE00-2080FD42B259}"/>
              </a:ext>
            </a:extLst>
          </p:cNvPr>
          <p:cNvSpPr/>
          <p:nvPr/>
        </p:nvSpPr>
        <p:spPr>
          <a:xfrm>
            <a:off x="6384032" y="3603424"/>
            <a:ext cx="1440160" cy="257624"/>
          </a:xfrm>
          <a:prstGeom prst="rect">
            <a:avLst/>
          </a:prstGeom>
          <a:solidFill>
            <a:srgbClr val="424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FDC51BE-1789-7124-E3A8-995F945FAD9A}"/>
              </a:ext>
            </a:extLst>
          </p:cNvPr>
          <p:cNvSpPr/>
          <p:nvPr/>
        </p:nvSpPr>
        <p:spPr>
          <a:xfrm>
            <a:off x="8328248" y="3603424"/>
            <a:ext cx="1224136" cy="257624"/>
          </a:xfrm>
          <a:prstGeom prst="rect">
            <a:avLst/>
          </a:prstGeom>
          <a:solidFill>
            <a:srgbClr val="720E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B8C4748-A19E-6471-9D3B-CEBAFA7E1621}"/>
              </a:ext>
            </a:extLst>
          </p:cNvPr>
          <p:cNvSpPr/>
          <p:nvPr/>
        </p:nvSpPr>
        <p:spPr>
          <a:xfrm>
            <a:off x="10056440" y="3597074"/>
            <a:ext cx="1224136" cy="263974"/>
          </a:xfrm>
          <a:prstGeom prst="rect">
            <a:avLst/>
          </a:prstGeom>
          <a:solidFill>
            <a:srgbClr val="7260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ShapeType="1"/>
          </p:cNvSpPr>
          <p:nvPr>
            <p:ph type="title"/>
          </p:nvPr>
        </p:nvSpPr>
        <p:spPr bwMode="auto">
          <a:xfrm>
            <a:off x="919194" y="245686"/>
            <a:ext cx="10363200" cy="846137"/>
          </a:xfrm>
          <a:prstGeom prst="rect">
            <a:avLst/>
          </a:prstGeom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5pPr>
          </a:lstStyle>
          <a:p>
            <a:pPr marL="0" lvl="0" indent="0" algn="ctr">
              <a:spcBef>
                <a:spcPts val="0"/>
              </a:spcBef>
              <a:buNone/>
              <a:defRPr/>
            </a:pPr>
            <a:r>
              <a:rPr lang="ru-RU" sz="2900" dirty="0">
                <a:solidFill>
                  <a:srgbClr val="820101"/>
                </a:solidFill>
                <a:latin typeface="Bahnschrift SemiBold"/>
              </a:rPr>
              <a:t>Набор этапов учебного занятия, образующих его макроструктуру</a:t>
            </a:r>
            <a:endParaRPr dirty="0"/>
          </a:p>
        </p:txBody>
      </p:sp>
      <p:sp>
        <p:nvSpPr>
          <p:cNvPr id="44035" name="Rectangle 3"/>
          <p:cNvSpPr>
            <a:spLocks noGrp="1" noChangeShapeType="1"/>
          </p:cNvSpPr>
          <p:nvPr/>
        </p:nvSpPr>
        <p:spPr bwMode="auto">
          <a:xfrm>
            <a:off x="879475" y="1330325"/>
            <a:ext cx="574675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>
                <a:solidFill>
                  <a:srgbClr val="4F4F4F"/>
                </a:solidFill>
                <a:latin typeface="Calibri"/>
              </a:rPr>
              <a:t>1</a:t>
            </a:r>
            <a:endParaRPr/>
          </a:p>
        </p:txBody>
      </p:sp>
      <p:sp>
        <p:nvSpPr>
          <p:cNvPr id="44036" name="Rectangle 4"/>
          <p:cNvSpPr>
            <a:spLocks noGrp="1" noChangeShapeType="1"/>
          </p:cNvSpPr>
          <p:nvPr/>
        </p:nvSpPr>
        <p:spPr bwMode="auto">
          <a:xfrm>
            <a:off x="900112" y="1955800"/>
            <a:ext cx="576262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>
                <a:solidFill>
                  <a:srgbClr val="4F4F4F"/>
                </a:solidFill>
                <a:latin typeface="Calibri"/>
              </a:rPr>
              <a:t>2</a:t>
            </a:r>
            <a:endParaRPr/>
          </a:p>
        </p:txBody>
      </p:sp>
      <p:sp>
        <p:nvSpPr>
          <p:cNvPr id="44037" name="Rectangle 5"/>
          <p:cNvSpPr>
            <a:spLocks noGrp="1" noChangeShapeType="1"/>
          </p:cNvSpPr>
          <p:nvPr/>
        </p:nvSpPr>
        <p:spPr bwMode="auto">
          <a:xfrm>
            <a:off x="879475" y="2557461"/>
            <a:ext cx="574675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>
                <a:solidFill>
                  <a:srgbClr val="4F4F4F"/>
                </a:solidFill>
                <a:latin typeface="Calibri"/>
              </a:rPr>
              <a:t>3</a:t>
            </a:r>
            <a:endParaRPr/>
          </a:p>
        </p:txBody>
      </p:sp>
      <p:sp>
        <p:nvSpPr>
          <p:cNvPr id="44038" name="Rectangle 6"/>
          <p:cNvSpPr>
            <a:spLocks noGrp="1" noChangeShapeType="1"/>
          </p:cNvSpPr>
          <p:nvPr/>
        </p:nvSpPr>
        <p:spPr bwMode="auto">
          <a:xfrm>
            <a:off x="879475" y="3370262"/>
            <a:ext cx="574675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>
                <a:solidFill>
                  <a:srgbClr val="4F4F4F"/>
                </a:solidFill>
                <a:latin typeface="Calibri"/>
              </a:rPr>
              <a:t>4</a:t>
            </a:r>
            <a:endParaRPr/>
          </a:p>
        </p:txBody>
      </p:sp>
      <p:sp>
        <p:nvSpPr>
          <p:cNvPr id="44039" name="Rectangle 7"/>
          <p:cNvSpPr>
            <a:spLocks noGrp="1" noChangeShapeType="1"/>
          </p:cNvSpPr>
          <p:nvPr/>
        </p:nvSpPr>
        <p:spPr bwMode="auto">
          <a:xfrm>
            <a:off x="900112" y="4197350"/>
            <a:ext cx="576262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>
                <a:solidFill>
                  <a:srgbClr val="4F4F4F"/>
                </a:solidFill>
                <a:latin typeface="Calibri"/>
              </a:rPr>
              <a:t>5</a:t>
            </a:r>
            <a:endParaRPr/>
          </a:p>
        </p:txBody>
      </p:sp>
      <p:sp>
        <p:nvSpPr>
          <p:cNvPr id="44040" name="Rectangle 8"/>
          <p:cNvSpPr>
            <a:spLocks noGrp="1" noChangeShapeType="1"/>
          </p:cNvSpPr>
          <p:nvPr/>
        </p:nvSpPr>
        <p:spPr bwMode="auto">
          <a:xfrm>
            <a:off x="900112" y="5007583"/>
            <a:ext cx="576262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>
                <a:solidFill>
                  <a:srgbClr val="4F4F4F"/>
                </a:solidFill>
                <a:latin typeface="Calibri"/>
              </a:rPr>
              <a:t>6</a:t>
            </a:r>
            <a:endParaRPr/>
          </a:p>
        </p:txBody>
      </p:sp>
      <p:sp>
        <p:nvSpPr>
          <p:cNvPr id="44041" name="Rectangle 9"/>
          <p:cNvSpPr>
            <a:spLocks noGrp="1" noChangeShapeType="1"/>
          </p:cNvSpPr>
          <p:nvPr/>
        </p:nvSpPr>
        <p:spPr bwMode="auto">
          <a:xfrm>
            <a:off x="919194" y="5642247"/>
            <a:ext cx="576262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>
                <a:solidFill>
                  <a:srgbClr val="4F4F4F"/>
                </a:solidFill>
                <a:latin typeface="Calibri"/>
              </a:rPr>
              <a:t>7</a:t>
            </a:r>
            <a:endParaRPr/>
          </a:p>
        </p:txBody>
      </p:sp>
      <p:sp>
        <p:nvSpPr>
          <p:cNvPr id="44042" name="Text Box 10"/>
          <p:cNvSpPr txBox="1">
            <a:spLocks noGrp="1" noChangeShapeType="1"/>
          </p:cNvSpPr>
          <p:nvPr/>
        </p:nvSpPr>
        <p:spPr bwMode="auto">
          <a:xfrm>
            <a:off x="1509712" y="1373187"/>
            <a:ext cx="4321175" cy="3968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000" b="1" i="0" u="none">
                <a:solidFill>
                  <a:srgbClr val="4F4F4F"/>
                </a:solidFill>
                <a:latin typeface="Calibri"/>
              </a:rPr>
              <a:t>Организационный этап</a:t>
            </a:r>
            <a:endParaRPr/>
          </a:p>
        </p:txBody>
      </p:sp>
      <p:sp>
        <p:nvSpPr>
          <p:cNvPr id="44043" name="Text Box 11"/>
          <p:cNvSpPr txBox="1">
            <a:spLocks noGrp="1" noChangeShapeType="1"/>
          </p:cNvSpPr>
          <p:nvPr/>
        </p:nvSpPr>
        <p:spPr bwMode="auto">
          <a:xfrm>
            <a:off x="1552575" y="2024062"/>
            <a:ext cx="4800600" cy="400050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000" b="1" i="0" u="none">
                <a:solidFill>
                  <a:srgbClr val="4F4F4F"/>
                </a:solidFill>
                <a:latin typeface="Calibri"/>
              </a:rPr>
              <a:t>Этап проверки домашнего задания</a:t>
            </a:r>
            <a:endParaRPr/>
          </a:p>
        </p:txBody>
      </p:sp>
      <p:sp>
        <p:nvSpPr>
          <p:cNvPr id="44044" name="Text Box 12"/>
          <p:cNvSpPr txBox="1">
            <a:spLocks noGrp="1" noChangeShapeType="1"/>
          </p:cNvSpPr>
          <p:nvPr/>
        </p:nvSpPr>
        <p:spPr bwMode="auto">
          <a:xfrm>
            <a:off x="1573212" y="2617787"/>
            <a:ext cx="5087937" cy="7016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000" b="1" i="0" u="none">
                <a:solidFill>
                  <a:srgbClr val="4F4F4F"/>
                </a:solidFill>
                <a:latin typeface="Calibri"/>
              </a:rPr>
              <a:t>Этап актуализации субъектного опыта учащихся</a:t>
            </a:r>
            <a:endParaRPr/>
          </a:p>
        </p:txBody>
      </p:sp>
      <p:sp>
        <p:nvSpPr>
          <p:cNvPr id="44045" name="Text Box 13"/>
          <p:cNvSpPr txBox="1">
            <a:spLocks noGrp="1" noChangeShapeType="1"/>
          </p:cNvSpPr>
          <p:nvPr/>
        </p:nvSpPr>
        <p:spPr bwMode="auto">
          <a:xfrm>
            <a:off x="1609421" y="4180765"/>
            <a:ext cx="5087937" cy="7016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000" b="1" i="0" u="none" dirty="0">
                <a:solidFill>
                  <a:srgbClr val="4F4F4F"/>
                </a:solidFill>
                <a:latin typeface="Calibri"/>
              </a:rPr>
              <a:t>Этап изучения новых знаний и способов деятельности</a:t>
            </a:r>
            <a:endParaRPr dirty="0"/>
          </a:p>
        </p:txBody>
      </p:sp>
      <p:sp>
        <p:nvSpPr>
          <p:cNvPr id="44046" name="Text Box 14"/>
          <p:cNvSpPr txBox="1">
            <a:spLocks noGrp="1" noChangeShapeType="1"/>
          </p:cNvSpPr>
          <p:nvPr/>
        </p:nvSpPr>
        <p:spPr bwMode="auto">
          <a:xfrm>
            <a:off x="1608627" y="4919861"/>
            <a:ext cx="4321175" cy="7016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000" b="1" i="0" u="none" dirty="0">
                <a:solidFill>
                  <a:srgbClr val="4F4F4F"/>
                </a:solidFill>
                <a:latin typeface="Calibri"/>
              </a:rPr>
              <a:t>Этап первичной проверки понимания изученного</a:t>
            </a:r>
            <a:endParaRPr dirty="0"/>
          </a:p>
        </p:txBody>
      </p:sp>
      <p:sp>
        <p:nvSpPr>
          <p:cNvPr id="44047" name="Text Box 15"/>
          <p:cNvSpPr txBox="1">
            <a:spLocks noGrp="1" noChangeShapeType="1"/>
          </p:cNvSpPr>
          <p:nvPr/>
        </p:nvSpPr>
        <p:spPr bwMode="auto">
          <a:xfrm>
            <a:off x="1608627" y="5658957"/>
            <a:ext cx="5376862" cy="3968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000" b="1" i="0" u="none" dirty="0">
                <a:solidFill>
                  <a:srgbClr val="4F4F4F"/>
                </a:solidFill>
                <a:latin typeface="Calibri"/>
              </a:rPr>
              <a:t>Этап закрепления  изученного</a:t>
            </a:r>
            <a:endParaRPr dirty="0"/>
          </a:p>
        </p:txBody>
      </p:sp>
      <p:sp>
        <p:nvSpPr>
          <p:cNvPr id="44048" name="Text Box 16"/>
          <p:cNvSpPr txBox="1">
            <a:spLocks noGrp="1" noChangeShapeType="1"/>
          </p:cNvSpPr>
          <p:nvPr/>
        </p:nvSpPr>
        <p:spPr bwMode="auto">
          <a:xfrm>
            <a:off x="7460826" y="1399972"/>
            <a:ext cx="5087937" cy="3968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000" b="1" i="0" u="none" dirty="0">
                <a:solidFill>
                  <a:srgbClr val="4F4F4F"/>
                </a:solidFill>
                <a:latin typeface="Calibri"/>
              </a:rPr>
              <a:t>Этап применения  изученного</a:t>
            </a:r>
            <a:endParaRPr dirty="0"/>
          </a:p>
        </p:txBody>
      </p:sp>
      <p:sp>
        <p:nvSpPr>
          <p:cNvPr id="44049" name="Rectangle 17"/>
          <p:cNvSpPr>
            <a:spLocks noGrp="1" noChangeShapeType="1"/>
          </p:cNvSpPr>
          <p:nvPr/>
        </p:nvSpPr>
        <p:spPr bwMode="auto">
          <a:xfrm>
            <a:off x="6724648" y="2171699"/>
            <a:ext cx="576262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 dirty="0">
                <a:solidFill>
                  <a:srgbClr val="4F4F4F"/>
                </a:solidFill>
                <a:latin typeface="Calibri"/>
              </a:rPr>
              <a:t>9</a:t>
            </a:r>
            <a:endParaRPr dirty="0"/>
          </a:p>
        </p:txBody>
      </p:sp>
      <p:sp>
        <p:nvSpPr>
          <p:cNvPr id="44050" name="Text Box 18"/>
          <p:cNvSpPr txBox="1">
            <a:spLocks noGrp="1" noChangeShapeType="1"/>
          </p:cNvSpPr>
          <p:nvPr/>
        </p:nvSpPr>
        <p:spPr bwMode="auto">
          <a:xfrm>
            <a:off x="7491413" y="2021635"/>
            <a:ext cx="3148012" cy="7016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just">
              <a:spcBef>
                <a:spcPts val="0"/>
              </a:spcBef>
              <a:defRPr/>
            </a:pPr>
            <a:r>
              <a:rPr lang="ru-RU" sz="2000" b="1" i="0" u="none" dirty="0">
                <a:solidFill>
                  <a:srgbClr val="4F4F4F"/>
                </a:solidFill>
                <a:latin typeface="Calibri"/>
              </a:rPr>
              <a:t>Этап обобщения и систематизации</a:t>
            </a:r>
            <a:endParaRPr dirty="0"/>
          </a:p>
        </p:txBody>
      </p:sp>
      <p:sp>
        <p:nvSpPr>
          <p:cNvPr id="44051" name="Rectangle 19"/>
          <p:cNvSpPr>
            <a:spLocks noGrp="1" noChangeShapeType="1"/>
          </p:cNvSpPr>
          <p:nvPr/>
        </p:nvSpPr>
        <p:spPr bwMode="auto">
          <a:xfrm>
            <a:off x="6724648" y="2809396"/>
            <a:ext cx="576262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 dirty="0">
                <a:latin typeface="Cambria"/>
              </a:rPr>
              <a:t>10</a:t>
            </a:r>
            <a:endParaRPr dirty="0"/>
          </a:p>
        </p:txBody>
      </p:sp>
      <p:sp>
        <p:nvSpPr>
          <p:cNvPr id="44052" name="Text Box 20"/>
          <p:cNvSpPr txBox="1">
            <a:spLocks noGrp="1" noChangeShapeType="1"/>
          </p:cNvSpPr>
          <p:nvPr/>
        </p:nvSpPr>
        <p:spPr bwMode="auto">
          <a:xfrm>
            <a:off x="7469776" y="2752327"/>
            <a:ext cx="2847975" cy="7016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just">
              <a:spcBef>
                <a:spcPts val="0"/>
              </a:spcBef>
              <a:defRPr/>
            </a:pPr>
            <a:r>
              <a:rPr lang="ru-RU" sz="2000" b="1" i="0" u="none" dirty="0">
                <a:solidFill>
                  <a:srgbClr val="4F4F4F"/>
                </a:solidFill>
                <a:latin typeface="Calibri"/>
              </a:rPr>
              <a:t>Этап контроля и самоконтроля</a:t>
            </a:r>
            <a:endParaRPr dirty="0"/>
          </a:p>
        </p:txBody>
      </p:sp>
      <p:sp>
        <p:nvSpPr>
          <p:cNvPr id="44053" name="Rectangle 21"/>
          <p:cNvSpPr>
            <a:spLocks noGrp="1" noChangeShapeType="1"/>
          </p:cNvSpPr>
          <p:nvPr/>
        </p:nvSpPr>
        <p:spPr bwMode="auto">
          <a:xfrm>
            <a:off x="6724648" y="3468378"/>
            <a:ext cx="576262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 dirty="0">
                <a:latin typeface="Cambria"/>
              </a:rPr>
              <a:t>11</a:t>
            </a:r>
            <a:endParaRPr dirty="0"/>
          </a:p>
        </p:txBody>
      </p:sp>
      <p:sp>
        <p:nvSpPr>
          <p:cNvPr id="44054" name="Text Box 22"/>
          <p:cNvSpPr txBox="1">
            <a:spLocks noGrp="1" noChangeShapeType="1"/>
          </p:cNvSpPr>
          <p:nvPr/>
        </p:nvSpPr>
        <p:spPr bwMode="auto">
          <a:xfrm>
            <a:off x="7505700" y="3562466"/>
            <a:ext cx="3551237" cy="3968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000" b="1" i="0" u="none" dirty="0">
                <a:solidFill>
                  <a:srgbClr val="4F4F4F"/>
                </a:solidFill>
                <a:latin typeface="Calibri"/>
              </a:rPr>
              <a:t>Этап коррекции</a:t>
            </a:r>
            <a:endParaRPr dirty="0"/>
          </a:p>
        </p:txBody>
      </p:sp>
      <p:sp>
        <p:nvSpPr>
          <p:cNvPr id="44055" name="Rectangle 23"/>
          <p:cNvSpPr>
            <a:spLocks noGrp="1" noChangeShapeType="1"/>
          </p:cNvSpPr>
          <p:nvPr/>
        </p:nvSpPr>
        <p:spPr bwMode="auto">
          <a:xfrm>
            <a:off x="6697358" y="4228425"/>
            <a:ext cx="576262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 dirty="0">
                <a:latin typeface="Cambria"/>
              </a:rPr>
              <a:t>12</a:t>
            </a:r>
            <a:endParaRPr dirty="0"/>
          </a:p>
        </p:txBody>
      </p:sp>
      <p:sp>
        <p:nvSpPr>
          <p:cNvPr id="44056" name="Text Box 24"/>
          <p:cNvSpPr txBox="1">
            <a:spLocks noGrp="1" noChangeShapeType="1"/>
          </p:cNvSpPr>
          <p:nvPr/>
        </p:nvSpPr>
        <p:spPr bwMode="auto">
          <a:xfrm>
            <a:off x="7470775" y="4189958"/>
            <a:ext cx="4127500" cy="7016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000" b="1" i="0" u="none" dirty="0">
                <a:solidFill>
                  <a:srgbClr val="4F4F4F"/>
                </a:solidFill>
                <a:latin typeface="Calibri"/>
              </a:rPr>
              <a:t>Этап информации о домашнем задании</a:t>
            </a:r>
            <a:endParaRPr dirty="0"/>
          </a:p>
        </p:txBody>
      </p:sp>
      <p:sp>
        <p:nvSpPr>
          <p:cNvPr id="44057" name="Rectangle 25"/>
          <p:cNvSpPr>
            <a:spLocks noGrp="1" noChangeShapeType="1"/>
          </p:cNvSpPr>
          <p:nvPr/>
        </p:nvSpPr>
        <p:spPr bwMode="auto">
          <a:xfrm>
            <a:off x="6724648" y="4988323"/>
            <a:ext cx="576262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 dirty="0">
                <a:latin typeface="Cambria"/>
              </a:rPr>
              <a:t>13</a:t>
            </a:r>
            <a:endParaRPr dirty="0"/>
          </a:p>
        </p:txBody>
      </p:sp>
      <p:sp>
        <p:nvSpPr>
          <p:cNvPr id="44058" name="Text Box 26"/>
          <p:cNvSpPr txBox="1">
            <a:spLocks noGrp="1" noChangeShapeType="1"/>
          </p:cNvSpPr>
          <p:nvPr/>
        </p:nvSpPr>
        <p:spPr bwMode="auto">
          <a:xfrm>
            <a:off x="7409656" y="4902471"/>
            <a:ext cx="4319587" cy="7016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000" b="1" i="0" u="none" dirty="0">
                <a:solidFill>
                  <a:srgbClr val="4F4F4F"/>
                </a:solidFill>
                <a:latin typeface="Calibri"/>
              </a:rPr>
              <a:t>Этап подведения итогов учебного занятия и рефлексия</a:t>
            </a:r>
            <a:endParaRPr dirty="0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xmlns="" id="{A94F277B-70EA-FC7B-266E-0B501ACDB722}"/>
              </a:ext>
            </a:extLst>
          </p:cNvPr>
          <p:cNvSpPr txBox="1">
            <a:spLocks noGrp="1" noChangeShapeType="1"/>
          </p:cNvSpPr>
          <p:nvPr/>
        </p:nvSpPr>
        <p:spPr bwMode="auto">
          <a:xfrm>
            <a:off x="1555725" y="3401557"/>
            <a:ext cx="4374078" cy="396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000" b="1" i="0" u="none" dirty="0">
                <a:solidFill>
                  <a:srgbClr val="4F4F4F"/>
                </a:solidFill>
                <a:latin typeface="Calibri"/>
              </a:rPr>
              <a:t>Этап мотивации и целеполагания</a:t>
            </a:r>
            <a:endParaRPr dirty="0"/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xmlns="" id="{8FDA5F57-24EF-7148-7AA6-D48AC86CBE0E}"/>
              </a:ext>
            </a:extLst>
          </p:cNvPr>
          <p:cNvSpPr>
            <a:spLocks noGrp="1" noChangeShapeType="1"/>
          </p:cNvSpPr>
          <p:nvPr/>
        </p:nvSpPr>
        <p:spPr bwMode="auto">
          <a:xfrm>
            <a:off x="6722884" y="1372338"/>
            <a:ext cx="576262" cy="431799"/>
          </a:xfrm>
          <a:prstGeom prst="rect">
            <a:avLst/>
          </a:prstGeom>
          <a:solidFill>
            <a:schemeClr val="l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lang="ru-RU" sz="2400" b="1" i="0" u="none" dirty="0">
                <a:solidFill>
                  <a:srgbClr val="4F4F4F"/>
                </a:solidFill>
                <a:latin typeface="Calibri"/>
              </a:rPr>
              <a:t>8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74686A1-53C4-F883-815F-D95C58879F03}"/>
              </a:ext>
            </a:extLst>
          </p:cNvPr>
          <p:cNvSpPr txBox="1"/>
          <p:nvPr/>
        </p:nvSpPr>
        <p:spPr>
          <a:xfrm>
            <a:off x="7929736" y="5727580"/>
            <a:ext cx="3127201" cy="461665"/>
          </a:xfrm>
          <a:prstGeom prst="rect">
            <a:avLst/>
          </a:prstGeom>
          <a:solidFill>
            <a:srgbClr val="F5E9BD">
              <a:alpha val="10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Bahnschrift Condensed" panose="020B0502040204020203" pitchFamily="34" charset="0"/>
              </a:rPr>
              <a:t>Практическая работа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10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10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9" dur="10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4" dur="10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1" dur="1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6" dur="10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3" dur="10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10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10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0" dur="10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4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4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10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4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4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10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nimBg="1"/>
      <p:bldP spid="44039" grpId="0" animBg="1"/>
      <p:bldP spid="44045" grpId="0"/>
      <p:bldP spid="3" grpId="0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082" name="Прямоугольник 29"/>
          <p:cNvSpPr>
            <a:spLocks noGrp="1" noChangeShapeType="1"/>
          </p:cNvSpPr>
          <p:nvPr/>
        </p:nvSpPr>
        <p:spPr bwMode="auto">
          <a:xfrm>
            <a:off x="722312" y="1174750"/>
            <a:ext cx="11041062" cy="992187"/>
          </a:xfrm>
          <a:prstGeom prst="rect">
            <a:avLst/>
          </a:prstGeom>
          <a:solidFill>
            <a:srgbClr val="A3E0A7"/>
          </a:solidFill>
          <a:ln w="19050">
            <a:solidFill>
              <a:srgbClr val="7E0000"/>
            </a:solidFill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46083" name="Rectangle 2"/>
          <p:cNvSpPr>
            <a:spLocks noGrp="1" noChangeShapeType="1"/>
          </p:cNvSpPr>
          <p:nvPr>
            <p:ph type="title"/>
          </p:nvPr>
        </p:nvSpPr>
        <p:spPr bwMode="auto">
          <a:xfrm>
            <a:off x="912812" y="3644900"/>
            <a:ext cx="10363200" cy="431799"/>
          </a:xfrm>
          <a:prstGeom prst="rect">
            <a:avLst/>
          </a:prstGeom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500" b="1" i="0" u="none" dirty="0">
                <a:solidFill>
                  <a:schemeClr val="dk1"/>
                </a:solidFill>
                <a:latin typeface="Bahnschrift SemiBold"/>
              </a:rPr>
              <a:t>Линейная структура учебного занятия  </a:t>
            </a:r>
            <a:r>
              <a:rPr lang="ru-RU" sz="2500" b="1" i="0" u="none" dirty="0">
                <a:latin typeface="Bahnschrift SemiBold"/>
              </a:rPr>
              <a:t/>
            </a:r>
            <a:br>
              <a:rPr lang="ru-RU" sz="2500" b="1" i="0" u="none" dirty="0">
                <a:latin typeface="Bahnschrift SemiBold"/>
              </a:rPr>
            </a:br>
            <a:endParaRPr lang="en-US" sz="2500" dirty="0"/>
          </a:p>
        </p:txBody>
      </p:sp>
      <p:sp>
        <p:nvSpPr>
          <p:cNvPr id="46085" name="Rectangle 43"/>
          <p:cNvSpPr>
            <a:spLocks noGrp="1" noChangeShapeType="1"/>
          </p:cNvSpPr>
          <p:nvPr/>
        </p:nvSpPr>
        <p:spPr bwMode="auto">
          <a:xfrm>
            <a:off x="2087562" y="485775"/>
            <a:ext cx="7556500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600">
                <a:solidFill>
                  <a:srgbClr val="C00000"/>
                </a:solidFill>
                <a:latin typeface="Bahnschrift SemiBold"/>
              </a:rPr>
              <a:t>Логика вводного учебного занятия</a:t>
            </a:r>
            <a:endParaRPr/>
          </a:p>
        </p:txBody>
      </p:sp>
      <p:sp>
        <p:nvSpPr>
          <p:cNvPr id="46086" name="Text Box 44"/>
          <p:cNvSpPr txBox="1">
            <a:spLocks noGrp="1" noChangeShapeType="1"/>
          </p:cNvSpPr>
          <p:nvPr/>
        </p:nvSpPr>
        <p:spPr bwMode="auto">
          <a:xfrm>
            <a:off x="950912" y="1196975"/>
            <a:ext cx="10941050" cy="1016000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defRPr/>
            </a:pPr>
            <a:r>
              <a:rPr lang="ru-RU" sz="2000" b="1" i="0" u="none"/>
              <a:t>Мотивация    	        образное представление об изучаемой теме</a:t>
            </a:r>
            <a:endParaRPr/>
          </a:p>
          <a:p>
            <a:pPr lvl="0">
              <a:defRPr/>
            </a:pPr>
            <a:r>
              <a:rPr lang="ru-RU" sz="2000" b="1" i="0" u="none"/>
              <a:t>осмысление практической и социальной значимости               рефлексия.</a:t>
            </a:r>
            <a:endParaRPr/>
          </a:p>
        </p:txBody>
      </p:sp>
      <p:sp>
        <p:nvSpPr>
          <p:cNvPr id="46087" name="Line 45"/>
          <p:cNvSpPr>
            <a:spLocks noGrp="1" noChangeShapeType="1"/>
          </p:cNvSpPr>
          <p:nvPr/>
        </p:nvSpPr>
        <p:spPr bwMode="auto">
          <a:xfrm>
            <a:off x="2608262" y="1390650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46088" name="Line 46"/>
          <p:cNvSpPr>
            <a:spLocks noGrp="1" noChangeShapeType="1"/>
          </p:cNvSpPr>
          <p:nvPr/>
        </p:nvSpPr>
        <p:spPr bwMode="auto">
          <a:xfrm>
            <a:off x="9312275" y="1401762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46089" name="Line 53"/>
          <p:cNvSpPr>
            <a:spLocks noGrp="1" noChangeShapeType="1"/>
          </p:cNvSpPr>
          <p:nvPr/>
        </p:nvSpPr>
        <p:spPr bwMode="auto">
          <a:xfrm>
            <a:off x="8053386" y="1744662"/>
            <a:ext cx="576262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46090" name="Нижний колонтитул 2"/>
          <p:cNvSpPr txBox="1">
            <a:spLocks noGrp="1" noChangeShapeType="1"/>
          </p:cNvSpPr>
          <p:nvPr/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lvl="0" algn="r"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grpSp>
        <p:nvGrpSpPr>
          <p:cNvPr id="2" name="Group 20"/>
          <p:cNvGrpSpPr/>
          <p:nvPr/>
        </p:nvGrpSpPr>
        <p:grpSpPr bwMode="auto">
          <a:xfrm>
            <a:off x="621506" y="4221088"/>
            <a:ext cx="10945812" cy="1603375"/>
            <a:chOff x="1077" y="7906"/>
            <a:chExt cx="9441" cy="360"/>
          </a:xfrm>
        </p:grpSpPr>
        <p:sp>
          <p:nvSpPr>
            <p:cNvPr id="3" name="Rectangle 21"/>
            <p:cNvSpPr>
              <a:spLocks noChangeShapeType="1"/>
            </p:cNvSpPr>
            <p:nvPr/>
          </p:nvSpPr>
          <p:spPr bwMode="auto">
            <a:xfrm>
              <a:off x="2160" y="7906"/>
              <a:ext cx="720" cy="36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3</a:t>
              </a:r>
              <a:endParaRPr dirty="0"/>
            </a:p>
          </p:txBody>
        </p:sp>
        <p:sp>
          <p:nvSpPr>
            <p:cNvPr id="4" name="Line 22"/>
            <p:cNvSpPr>
              <a:spLocks noChangeShapeType="1"/>
            </p:cNvSpPr>
            <p:nvPr/>
          </p:nvSpPr>
          <p:spPr bwMode="auto">
            <a:xfrm>
              <a:off x="2901" y="8086"/>
              <a:ext cx="360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5" name="Rectangle 23"/>
            <p:cNvSpPr>
              <a:spLocks noChangeShapeType="1"/>
            </p:cNvSpPr>
            <p:nvPr/>
          </p:nvSpPr>
          <p:spPr bwMode="auto">
            <a:xfrm>
              <a:off x="1077" y="7906"/>
              <a:ext cx="720" cy="36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/>
            </a:p>
            <a:p>
              <a:pPr lvl="0">
                <a:defRPr/>
              </a:pPr>
              <a:r>
                <a:rPr lang="ru-RU" sz="2800"/>
                <a:t>1</a:t>
              </a:r>
              <a:endParaRPr/>
            </a:p>
          </p:txBody>
        </p:sp>
        <p:sp>
          <p:nvSpPr>
            <p:cNvPr id="6" name="Line 24"/>
            <p:cNvSpPr>
              <a:spLocks noChangeShapeType="1"/>
            </p:cNvSpPr>
            <p:nvPr/>
          </p:nvSpPr>
          <p:spPr bwMode="auto">
            <a:xfrm>
              <a:off x="1818" y="8086"/>
              <a:ext cx="360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grpSp>
          <p:nvGrpSpPr>
            <p:cNvPr id="7" name="Group 25"/>
            <p:cNvGrpSpPr/>
            <p:nvPr/>
          </p:nvGrpSpPr>
          <p:grpSpPr bwMode="auto">
            <a:xfrm>
              <a:off x="3243" y="7906"/>
              <a:ext cx="2184" cy="360"/>
              <a:chOff x="1077" y="6894"/>
              <a:chExt cx="2184" cy="360"/>
            </a:xfrm>
          </p:grpSpPr>
          <p:sp>
            <p:nvSpPr>
              <p:cNvPr id="19" name="Rectangle 26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5</a:t>
                </a:r>
                <a:endParaRPr dirty="0"/>
              </a:p>
            </p:txBody>
          </p:sp>
          <p:sp>
            <p:nvSpPr>
              <p:cNvPr id="20" name="Line 27"/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21" name="Rectangle 28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4</a:t>
                </a:r>
                <a:endParaRPr dirty="0"/>
              </a:p>
            </p:txBody>
          </p:sp>
          <p:sp>
            <p:nvSpPr>
              <p:cNvPr id="22" name="Line 29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grpSp>
          <p:nvGrpSpPr>
            <p:cNvPr id="8" name="Group 30"/>
            <p:cNvGrpSpPr/>
            <p:nvPr/>
          </p:nvGrpSpPr>
          <p:grpSpPr bwMode="auto">
            <a:xfrm>
              <a:off x="5409" y="7906"/>
              <a:ext cx="2184" cy="360"/>
              <a:chOff x="1077" y="6894"/>
              <a:chExt cx="2184" cy="360"/>
            </a:xfrm>
          </p:grpSpPr>
          <p:sp>
            <p:nvSpPr>
              <p:cNvPr id="15" name="Rectangle 31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8</a:t>
                </a:r>
                <a:endParaRPr sz="2800" dirty="0"/>
              </a:p>
            </p:txBody>
          </p:sp>
          <p:sp>
            <p:nvSpPr>
              <p:cNvPr id="16" name="Line 32"/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17" name="Rectangle 33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6</a:t>
                </a:r>
                <a:endParaRPr dirty="0"/>
              </a:p>
            </p:txBody>
          </p:sp>
          <p:sp>
            <p:nvSpPr>
              <p:cNvPr id="18" name="Line 34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grpSp>
          <p:nvGrpSpPr>
            <p:cNvPr id="9" name="Group 35"/>
            <p:cNvGrpSpPr/>
            <p:nvPr/>
          </p:nvGrpSpPr>
          <p:grpSpPr bwMode="auto">
            <a:xfrm>
              <a:off x="7632" y="7906"/>
              <a:ext cx="2184" cy="360"/>
              <a:chOff x="1077" y="6894"/>
              <a:chExt cx="2184" cy="360"/>
            </a:xfrm>
          </p:grpSpPr>
          <p:sp>
            <p:nvSpPr>
              <p:cNvPr id="11" name="Rectangle 36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/>
              </a:p>
              <a:p>
                <a:pPr lvl="0">
                  <a:defRPr/>
                </a:pPr>
                <a:r>
                  <a:rPr lang="ru-RU" sz="2800"/>
                  <a:t>12</a:t>
                </a:r>
                <a:endParaRPr/>
              </a:p>
            </p:txBody>
          </p:sp>
          <p:sp>
            <p:nvSpPr>
              <p:cNvPr id="12" name="Line 37"/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13" name="Rectangle 38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11</a:t>
                </a:r>
                <a:endParaRPr lang="ru-RU" dirty="0"/>
              </a:p>
            </p:txBody>
          </p:sp>
          <p:sp>
            <p:nvSpPr>
              <p:cNvPr id="14" name="Line 39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sp>
          <p:nvSpPr>
            <p:cNvPr id="10" name="Rectangle 40"/>
            <p:cNvSpPr>
              <a:spLocks noChangeShapeType="1"/>
            </p:cNvSpPr>
            <p:nvPr/>
          </p:nvSpPr>
          <p:spPr bwMode="auto">
            <a:xfrm>
              <a:off x="9798" y="7906"/>
              <a:ext cx="720" cy="36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/>
            </a:p>
            <a:p>
              <a:pPr lvl="0">
                <a:defRPr/>
              </a:pPr>
              <a:r>
                <a:rPr lang="ru-RU" sz="2800"/>
                <a:t>13</a:t>
              </a: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ShapeType="1"/>
          </p:cNvSpPr>
          <p:nvPr>
            <p:ph type="title"/>
          </p:nvPr>
        </p:nvSpPr>
        <p:spPr bwMode="auto">
          <a:xfrm>
            <a:off x="1008062" y="3357562"/>
            <a:ext cx="10363200" cy="720724"/>
          </a:xfrm>
          <a:prstGeom prst="rect">
            <a:avLst/>
          </a:prstGeom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500" dirty="0">
                <a:solidFill>
                  <a:schemeClr val="dk1"/>
                </a:solidFill>
                <a:latin typeface="Bahnschrift SemiBold"/>
              </a:rPr>
              <a:t>Линейная структура учебного занятия </a:t>
            </a:r>
            <a:r>
              <a:rPr lang="ru-RU" sz="4000" dirty="0">
                <a:solidFill>
                  <a:schemeClr val="dk1"/>
                </a:solidFill>
                <a:latin typeface="Bahnschrift SemiBold"/>
              </a:rPr>
              <a:t> </a:t>
            </a:r>
            <a:r>
              <a:rPr lang="ru-RU" sz="2500" dirty="0">
                <a:latin typeface="Bahnschrift SemiBold"/>
              </a:rPr>
              <a:t/>
            </a:r>
            <a:br>
              <a:rPr lang="ru-RU" sz="2500" dirty="0">
                <a:latin typeface="Bahnschrift SemiBold"/>
              </a:rPr>
            </a:br>
            <a:endParaRPr lang="en-US" sz="2500" dirty="0"/>
          </a:p>
        </p:txBody>
      </p:sp>
      <p:grpSp>
        <p:nvGrpSpPr>
          <p:cNvPr id="48131" name="Group 4"/>
          <p:cNvGrpSpPr/>
          <p:nvPr/>
        </p:nvGrpSpPr>
        <p:grpSpPr bwMode="auto">
          <a:xfrm>
            <a:off x="619919" y="4293096"/>
            <a:ext cx="10945812" cy="1603375"/>
            <a:chOff x="1077" y="7906"/>
            <a:chExt cx="9441" cy="360"/>
          </a:xfrm>
        </p:grpSpPr>
        <p:sp>
          <p:nvSpPr>
            <p:cNvPr id="48137" name="Rectangle 5"/>
            <p:cNvSpPr>
              <a:spLocks noChangeShapeType="1"/>
            </p:cNvSpPr>
            <p:nvPr/>
          </p:nvSpPr>
          <p:spPr bwMode="auto">
            <a:xfrm>
              <a:off x="2160" y="7906"/>
              <a:ext cx="720" cy="36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3</a:t>
              </a:r>
              <a:endParaRPr dirty="0"/>
            </a:p>
          </p:txBody>
        </p:sp>
        <p:sp>
          <p:nvSpPr>
            <p:cNvPr id="48138" name="Line 6"/>
            <p:cNvSpPr>
              <a:spLocks noChangeShapeType="1"/>
            </p:cNvSpPr>
            <p:nvPr/>
          </p:nvSpPr>
          <p:spPr bwMode="auto">
            <a:xfrm>
              <a:off x="2901" y="8086"/>
              <a:ext cx="360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48139" name="Rectangle 7"/>
            <p:cNvSpPr>
              <a:spLocks noChangeShapeType="1"/>
            </p:cNvSpPr>
            <p:nvPr/>
          </p:nvSpPr>
          <p:spPr bwMode="auto">
            <a:xfrm>
              <a:off x="1077" y="7906"/>
              <a:ext cx="720" cy="36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1</a:t>
              </a:r>
              <a:endParaRPr dirty="0"/>
            </a:p>
          </p:txBody>
        </p:sp>
        <p:sp>
          <p:nvSpPr>
            <p:cNvPr id="48140" name="Line 8"/>
            <p:cNvSpPr>
              <a:spLocks noChangeShapeType="1"/>
            </p:cNvSpPr>
            <p:nvPr/>
          </p:nvSpPr>
          <p:spPr bwMode="auto">
            <a:xfrm>
              <a:off x="1818" y="8086"/>
              <a:ext cx="360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grpSp>
          <p:nvGrpSpPr>
            <p:cNvPr id="48141" name="Group 9"/>
            <p:cNvGrpSpPr/>
            <p:nvPr/>
          </p:nvGrpSpPr>
          <p:grpSpPr bwMode="auto">
            <a:xfrm>
              <a:off x="3243" y="7906"/>
              <a:ext cx="2184" cy="360"/>
              <a:chOff x="1077" y="6894"/>
              <a:chExt cx="2184" cy="360"/>
            </a:xfrm>
          </p:grpSpPr>
          <p:sp>
            <p:nvSpPr>
              <p:cNvPr id="48153" name="Rectangle 10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>
                    <a:solidFill>
                      <a:schemeClr val="accent2"/>
                    </a:solidFill>
                  </a:rPr>
                  <a:t>5</a:t>
                </a:r>
                <a:endParaRPr dirty="0"/>
              </a:p>
            </p:txBody>
          </p:sp>
          <p:sp>
            <p:nvSpPr>
              <p:cNvPr id="48154" name="Line 11"/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48155" name="Rectangle 12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>
                    <a:solidFill>
                      <a:schemeClr val="accent2"/>
                    </a:solidFill>
                  </a:rPr>
                  <a:t>4</a:t>
                </a:r>
                <a:endParaRPr dirty="0"/>
              </a:p>
            </p:txBody>
          </p:sp>
          <p:sp>
            <p:nvSpPr>
              <p:cNvPr id="48156" name="Line 13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grpSp>
          <p:nvGrpSpPr>
            <p:cNvPr id="48142" name="Group 14"/>
            <p:cNvGrpSpPr/>
            <p:nvPr/>
          </p:nvGrpSpPr>
          <p:grpSpPr bwMode="auto">
            <a:xfrm>
              <a:off x="5409" y="7906"/>
              <a:ext cx="2184" cy="360"/>
              <a:chOff x="1077" y="6894"/>
              <a:chExt cx="2184" cy="360"/>
            </a:xfrm>
          </p:grpSpPr>
          <p:sp>
            <p:nvSpPr>
              <p:cNvPr id="48149" name="Rectangle 15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7</a:t>
                </a:r>
                <a:endParaRPr dirty="0"/>
              </a:p>
            </p:txBody>
          </p:sp>
          <p:sp>
            <p:nvSpPr>
              <p:cNvPr id="48150" name="Line 16"/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48151" name="Rectangle 17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6</a:t>
                </a:r>
                <a:endParaRPr dirty="0"/>
              </a:p>
            </p:txBody>
          </p:sp>
          <p:sp>
            <p:nvSpPr>
              <p:cNvPr id="48152" name="Line 18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grpSp>
          <p:nvGrpSpPr>
            <p:cNvPr id="48143" name="Group 19"/>
            <p:cNvGrpSpPr/>
            <p:nvPr/>
          </p:nvGrpSpPr>
          <p:grpSpPr bwMode="auto">
            <a:xfrm>
              <a:off x="7632" y="7906"/>
              <a:ext cx="2184" cy="360"/>
              <a:chOff x="1077" y="6894"/>
              <a:chExt cx="2184" cy="360"/>
            </a:xfrm>
          </p:grpSpPr>
          <p:sp>
            <p:nvSpPr>
              <p:cNvPr id="48145" name="Rectangle 20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>
                  <a:defRPr/>
                </a:pPr>
                <a:r>
                  <a:rPr lang="ru-RU" sz="2800" dirty="0"/>
                  <a:t>12</a:t>
                </a:r>
                <a:endParaRPr dirty="0"/>
              </a:p>
            </p:txBody>
          </p:sp>
          <p:sp>
            <p:nvSpPr>
              <p:cNvPr id="48146" name="Line 21"/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48147" name="Rectangle 22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11</a:t>
                </a:r>
                <a:endParaRPr dirty="0"/>
              </a:p>
            </p:txBody>
          </p:sp>
          <p:sp>
            <p:nvSpPr>
              <p:cNvPr id="48148" name="Line 23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sp>
          <p:nvSpPr>
            <p:cNvPr id="48144" name="Rectangle 24"/>
            <p:cNvSpPr>
              <a:spLocks noChangeShapeType="1"/>
            </p:cNvSpPr>
            <p:nvPr/>
          </p:nvSpPr>
          <p:spPr bwMode="auto">
            <a:xfrm>
              <a:off x="9798" y="7906"/>
              <a:ext cx="720" cy="36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/>
            </a:p>
            <a:p>
              <a:pPr lvl="0">
                <a:defRPr/>
              </a:pPr>
              <a:r>
                <a:rPr lang="ru-RU" sz="2800"/>
                <a:t>13</a:t>
              </a:r>
              <a:endParaRPr/>
            </a:p>
          </p:txBody>
        </p:sp>
      </p:grpSp>
      <p:sp>
        <p:nvSpPr>
          <p:cNvPr id="48132" name="Text Box 25"/>
          <p:cNvSpPr txBox="1">
            <a:spLocks noGrp="1" noChangeShapeType="1"/>
          </p:cNvSpPr>
          <p:nvPr/>
        </p:nvSpPr>
        <p:spPr bwMode="auto">
          <a:xfrm>
            <a:off x="1390650" y="692150"/>
            <a:ext cx="1633537" cy="366712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defRPr/>
            </a:pPr>
            <a:endParaRPr sz="1400"/>
          </a:p>
        </p:txBody>
      </p:sp>
      <p:sp>
        <p:nvSpPr>
          <p:cNvPr id="48133" name="Rectangle 26"/>
          <p:cNvSpPr>
            <a:spLocks noGrp="1" noChangeShapeType="1"/>
          </p:cNvSpPr>
          <p:nvPr/>
        </p:nvSpPr>
        <p:spPr bwMode="auto">
          <a:xfrm>
            <a:off x="412750" y="150812"/>
            <a:ext cx="10942637" cy="954087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ctr">
              <a:defRPr/>
            </a:pPr>
            <a:r>
              <a:rPr lang="ru-RU" sz="2800" dirty="0">
                <a:solidFill>
                  <a:srgbClr val="C00000"/>
                </a:solidFill>
                <a:latin typeface="Bahnschrift SemiBold"/>
              </a:rPr>
              <a:t>Логика учебного занятия по изучению и </a:t>
            </a:r>
            <a:endParaRPr dirty="0"/>
          </a:p>
          <a:p>
            <a:pPr lvl="0" algn="ctr">
              <a:defRPr/>
            </a:pPr>
            <a:r>
              <a:rPr lang="ru-RU" sz="2800" dirty="0">
                <a:solidFill>
                  <a:srgbClr val="C00000"/>
                </a:solidFill>
                <a:latin typeface="Bahnschrift SemiBold"/>
              </a:rPr>
              <a:t>первичному закреплению нового материала</a:t>
            </a:r>
            <a:endParaRPr dirty="0"/>
          </a:p>
        </p:txBody>
      </p:sp>
      <p:sp>
        <p:nvSpPr>
          <p:cNvPr id="48134" name="Text Box 29"/>
          <p:cNvSpPr txBox="1">
            <a:spLocks noGrp="1" noChangeShapeType="1"/>
          </p:cNvSpPr>
          <p:nvPr/>
        </p:nvSpPr>
        <p:spPr bwMode="auto">
          <a:xfrm>
            <a:off x="1200150" y="1341437"/>
            <a:ext cx="5568950" cy="366712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defRPr/>
            </a:pPr>
            <a:endParaRPr sz="1400"/>
          </a:p>
        </p:txBody>
      </p:sp>
      <p:pic>
        <p:nvPicPr>
          <p:cNvPr id="48135" name="Группа 36"/>
          <p:cNvPicPr>
            <a:picLocks noGrp="1"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365125" y="1255712"/>
            <a:ext cx="11455400" cy="1450975"/>
          </a:xfrm>
          <a:prstGeom prst="rect">
            <a:avLst/>
          </a:prstGeom>
          <a:noFill/>
        </p:spPr>
      </p:pic>
      <p:sp>
        <p:nvSpPr>
          <p:cNvPr id="48136" name="Нижний колонтитул 2"/>
          <p:cNvSpPr txBox="1">
            <a:spLocks noGrp="1" noChangeShapeType="1"/>
          </p:cNvSpPr>
          <p:nvPr/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lvl="0" algn="r"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ShapeType="1"/>
          </p:cNvSpPr>
          <p:nvPr>
            <p:ph type="title"/>
          </p:nvPr>
        </p:nvSpPr>
        <p:spPr bwMode="auto">
          <a:xfrm>
            <a:off x="912812" y="3500437"/>
            <a:ext cx="10363200" cy="649287"/>
          </a:xfrm>
          <a:prstGeom prst="rect">
            <a:avLst/>
          </a:prstGeom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500" dirty="0">
                <a:solidFill>
                  <a:schemeClr val="dk1"/>
                </a:solidFill>
                <a:latin typeface="Bahnschrift SemiBold"/>
              </a:rPr>
              <a:t>Линейная структура учебного занятия</a:t>
            </a:r>
            <a:br>
              <a:rPr lang="ru-RU" sz="2500" dirty="0">
                <a:solidFill>
                  <a:schemeClr val="dk1"/>
                </a:solidFill>
                <a:latin typeface="Bahnschrift SemiBold"/>
              </a:rPr>
            </a:br>
            <a:endParaRPr lang="en-US" sz="2500" dirty="0"/>
          </a:p>
        </p:txBody>
      </p:sp>
      <p:grpSp>
        <p:nvGrpSpPr>
          <p:cNvPr id="50179" name="Group 25"/>
          <p:cNvGrpSpPr/>
          <p:nvPr/>
        </p:nvGrpSpPr>
        <p:grpSpPr bwMode="auto">
          <a:xfrm>
            <a:off x="1200150" y="4149725"/>
            <a:ext cx="9672637" cy="1603375"/>
            <a:chOff x="295" y="1434"/>
            <a:chExt cx="4570" cy="1010"/>
          </a:xfrm>
        </p:grpSpPr>
        <p:sp>
          <p:nvSpPr>
            <p:cNvPr id="50190" name="Rectangle 5"/>
            <p:cNvSpPr>
              <a:spLocks noChangeShapeType="1"/>
            </p:cNvSpPr>
            <p:nvPr/>
          </p:nvSpPr>
          <p:spPr bwMode="auto">
            <a:xfrm>
              <a:off x="888" y="1434"/>
              <a:ext cx="395" cy="101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2</a:t>
              </a:r>
              <a:endParaRPr dirty="0"/>
            </a:p>
          </p:txBody>
        </p:sp>
        <p:sp>
          <p:nvSpPr>
            <p:cNvPr id="50191" name="Line 6"/>
            <p:cNvSpPr>
              <a:spLocks noChangeShapeType="1"/>
            </p:cNvSpPr>
            <p:nvPr/>
          </p:nvSpPr>
          <p:spPr bwMode="auto">
            <a:xfrm>
              <a:off x="1294" y="1939"/>
              <a:ext cx="197" cy="1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50192" name="Rectangle 7"/>
            <p:cNvSpPr>
              <a:spLocks noChangeShapeType="1"/>
            </p:cNvSpPr>
            <p:nvPr/>
          </p:nvSpPr>
          <p:spPr bwMode="auto">
            <a:xfrm>
              <a:off x="295" y="1434"/>
              <a:ext cx="394" cy="101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1</a:t>
              </a:r>
              <a:endParaRPr dirty="0"/>
            </a:p>
          </p:txBody>
        </p:sp>
        <p:sp>
          <p:nvSpPr>
            <p:cNvPr id="50193" name="Line 8"/>
            <p:cNvSpPr>
              <a:spLocks noChangeShapeType="1"/>
            </p:cNvSpPr>
            <p:nvPr/>
          </p:nvSpPr>
          <p:spPr bwMode="auto">
            <a:xfrm>
              <a:off x="700" y="1939"/>
              <a:ext cx="197" cy="1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grpSp>
          <p:nvGrpSpPr>
            <p:cNvPr id="50194" name="Group 9"/>
            <p:cNvGrpSpPr/>
            <p:nvPr/>
          </p:nvGrpSpPr>
          <p:grpSpPr bwMode="auto">
            <a:xfrm>
              <a:off x="1481" y="1434"/>
              <a:ext cx="1197" cy="1010"/>
              <a:chOff x="1077" y="6894"/>
              <a:chExt cx="2184" cy="360"/>
            </a:xfrm>
          </p:grpSpPr>
          <p:sp>
            <p:nvSpPr>
              <p:cNvPr id="50203" name="Rectangle 10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7</a:t>
                </a:r>
                <a:endParaRPr dirty="0"/>
              </a:p>
            </p:txBody>
          </p:sp>
          <p:sp>
            <p:nvSpPr>
              <p:cNvPr id="50204" name="Line 11"/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50205" name="Rectangle 12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>
                    <a:solidFill>
                      <a:schemeClr val="accent2"/>
                    </a:solidFill>
                  </a:rPr>
                  <a:t>4</a:t>
                </a:r>
                <a:endParaRPr dirty="0"/>
              </a:p>
            </p:txBody>
          </p:sp>
          <p:sp>
            <p:nvSpPr>
              <p:cNvPr id="50206" name="Line 13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grpSp>
          <p:nvGrpSpPr>
            <p:cNvPr id="50195" name="Group 14"/>
            <p:cNvGrpSpPr/>
            <p:nvPr/>
          </p:nvGrpSpPr>
          <p:grpSpPr bwMode="auto">
            <a:xfrm>
              <a:off x="2668" y="1434"/>
              <a:ext cx="1196" cy="1010"/>
              <a:chOff x="1077" y="6894"/>
              <a:chExt cx="2184" cy="360"/>
            </a:xfrm>
          </p:grpSpPr>
          <p:sp>
            <p:nvSpPr>
              <p:cNvPr id="50199" name="Rectangle 15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/>
              </a:p>
              <a:p>
                <a:pPr lvl="0">
                  <a:defRPr/>
                </a:pPr>
                <a:r>
                  <a:rPr lang="ru-RU" sz="2800"/>
                  <a:t>11</a:t>
                </a:r>
                <a:endParaRPr/>
              </a:p>
            </p:txBody>
          </p:sp>
          <p:sp>
            <p:nvSpPr>
              <p:cNvPr id="50200" name="Line 16"/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50201" name="Rectangle 17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/>
              </a:p>
              <a:p>
                <a:pPr lvl="0">
                  <a:defRPr/>
                </a:pPr>
                <a:r>
                  <a:rPr lang="ru-RU" sz="2800"/>
                  <a:t>10</a:t>
                </a:r>
                <a:endParaRPr/>
              </a:p>
            </p:txBody>
          </p:sp>
          <p:sp>
            <p:nvSpPr>
              <p:cNvPr id="50202" name="Line 18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sp>
          <p:nvSpPr>
            <p:cNvPr id="50196" name="Rectangle 20"/>
            <p:cNvSpPr>
              <a:spLocks noChangeShapeType="1"/>
            </p:cNvSpPr>
            <p:nvPr/>
          </p:nvSpPr>
          <p:spPr bwMode="auto">
            <a:xfrm>
              <a:off x="3878" y="1434"/>
              <a:ext cx="394" cy="101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/>
            </a:p>
            <a:p>
              <a:pPr lvl="0">
                <a:defRPr/>
              </a:pPr>
              <a:r>
                <a:rPr lang="ru-RU" sz="2800"/>
                <a:t>12</a:t>
              </a:r>
              <a:endParaRPr/>
            </a:p>
          </p:txBody>
        </p:sp>
        <p:sp>
          <p:nvSpPr>
            <p:cNvPr id="50197" name="Line 21"/>
            <p:cNvSpPr>
              <a:spLocks noChangeShapeType="1"/>
            </p:cNvSpPr>
            <p:nvPr/>
          </p:nvSpPr>
          <p:spPr bwMode="auto">
            <a:xfrm>
              <a:off x="4284" y="1939"/>
              <a:ext cx="197" cy="1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50198" name="Rectangle 24"/>
            <p:cNvSpPr>
              <a:spLocks noChangeShapeType="1"/>
            </p:cNvSpPr>
            <p:nvPr/>
          </p:nvSpPr>
          <p:spPr bwMode="auto">
            <a:xfrm>
              <a:off x="4471" y="1434"/>
              <a:ext cx="394" cy="101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/>
            </a:p>
            <a:p>
              <a:pPr lvl="0">
                <a:defRPr/>
              </a:pPr>
              <a:r>
                <a:rPr lang="ru-RU" sz="2800"/>
                <a:t>13</a:t>
              </a:r>
              <a:endParaRPr/>
            </a:p>
          </p:txBody>
        </p:sp>
      </p:grpSp>
      <p:sp>
        <p:nvSpPr>
          <p:cNvPr id="50180" name="Rectangle 26"/>
          <p:cNvSpPr>
            <a:spLocks noGrp="1" noChangeShapeType="1"/>
          </p:cNvSpPr>
          <p:nvPr/>
        </p:nvSpPr>
        <p:spPr bwMode="auto">
          <a:xfrm>
            <a:off x="828675" y="149225"/>
            <a:ext cx="9828212" cy="107632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ctr">
              <a:defRPr/>
            </a:pPr>
            <a:r>
              <a:rPr lang="ru-RU" sz="3200">
                <a:solidFill>
                  <a:srgbClr val="C00000"/>
                </a:solidFill>
                <a:latin typeface="Bahnschrift SemiBold"/>
              </a:rPr>
              <a:t>Логика учебного занятия по </a:t>
            </a:r>
            <a:endParaRPr/>
          </a:p>
          <a:p>
            <a:pPr lvl="0" algn="ctr">
              <a:defRPr/>
            </a:pPr>
            <a:r>
              <a:rPr lang="ru-RU" sz="3200">
                <a:solidFill>
                  <a:srgbClr val="C00000"/>
                </a:solidFill>
                <a:latin typeface="Bahnschrift SemiBold"/>
              </a:rPr>
              <a:t>закреплению знаний и способов деятельности</a:t>
            </a:r>
            <a:endParaRPr/>
          </a:p>
        </p:txBody>
      </p:sp>
      <p:sp>
        <p:nvSpPr>
          <p:cNvPr id="50181" name="Text Box 27"/>
          <p:cNvSpPr txBox="1">
            <a:spLocks noGrp="1" noChangeShapeType="1"/>
          </p:cNvSpPr>
          <p:nvPr/>
        </p:nvSpPr>
        <p:spPr bwMode="auto">
          <a:xfrm>
            <a:off x="1776412" y="1916112"/>
            <a:ext cx="1631950" cy="366712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defRPr/>
            </a:pPr>
            <a:endParaRPr sz="1400"/>
          </a:p>
        </p:txBody>
      </p:sp>
      <p:sp>
        <p:nvSpPr>
          <p:cNvPr id="50182" name="Text Box 28"/>
          <p:cNvSpPr txBox="1">
            <a:spLocks noGrp="1" noChangeShapeType="1"/>
          </p:cNvSpPr>
          <p:nvPr/>
        </p:nvSpPr>
        <p:spPr bwMode="auto">
          <a:xfrm>
            <a:off x="922337" y="1344612"/>
            <a:ext cx="10561637" cy="1323974"/>
          </a:xfrm>
          <a:prstGeom prst="rect">
            <a:avLst/>
          </a:prstGeom>
          <a:solidFill>
            <a:srgbClr val="B3D7B7"/>
          </a:solidFill>
        </p:spPr>
        <p:txBody>
          <a:bodyPr lIns="91440" tIns="45720" rIns="91440" bIns="45720">
            <a:spAutoFit/>
          </a:bodyPr>
          <a:lstStyle/>
          <a:p>
            <a:pPr lvl="0">
              <a:defRPr/>
            </a:pPr>
            <a:r>
              <a:rPr lang="ru-RU" sz="2000" b="1" i="0" u="none"/>
              <a:t>Мотивация              актуализация ведущих знаний и способов действий            конструирование образца применения знаний в стандартной и измененной ситуациях              самостоятельное применение знаний                контроль и самоконтроль              коррекция             рефлексия.</a:t>
            </a:r>
            <a:endParaRPr/>
          </a:p>
        </p:txBody>
      </p:sp>
      <p:sp>
        <p:nvSpPr>
          <p:cNvPr id="50183" name="Line 29"/>
          <p:cNvSpPr>
            <a:spLocks noGrp="1" noChangeShapeType="1"/>
          </p:cNvSpPr>
          <p:nvPr/>
        </p:nvSpPr>
        <p:spPr bwMode="auto">
          <a:xfrm>
            <a:off x="2625725" y="1571625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0184" name="Line 31"/>
          <p:cNvSpPr>
            <a:spLocks noGrp="1" noChangeShapeType="1"/>
          </p:cNvSpPr>
          <p:nvPr/>
        </p:nvSpPr>
        <p:spPr bwMode="auto">
          <a:xfrm>
            <a:off x="2509837" y="2162175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0185" name="Line 32"/>
          <p:cNvSpPr>
            <a:spLocks noGrp="1" noChangeShapeType="1"/>
          </p:cNvSpPr>
          <p:nvPr/>
        </p:nvSpPr>
        <p:spPr bwMode="auto">
          <a:xfrm>
            <a:off x="10260012" y="1543050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0186" name="Line 33"/>
          <p:cNvSpPr>
            <a:spLocks noGrp="1" noChangeShapeType="1"/>
          </p:cNvSpPr>
          <p:nvPr/>
        </p:nvSpPr>
        <p:spPr bwMode="auto">
          <a:xfrm>
            <a:off x="2986086" y="2490787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0187" name="Line 34"/>
          <p:cNvSpPr>
            <a:spLocks noGrp="1" noChangeShapeType="1"/>
          </p:cNvSpPr>
          <p:nvPr/>
        </p:nvSpPr>
        <p:spPr bwMode="auto">
          <a:xfrm>
            <a:off x="8280400" y="2152650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0188" name="Нижний колонтитул 2"/>
          <p:cNvSpPr txBox="1">
            <a:spLocks noGrp="1" noChangeShapeType="1"/>
          </p:cNvSpPr>
          <p:nvPr/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lvl="0" algn="r"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sp>
        <p:nvSpPr>
          <p:cNvPr id="50189" name="Line 33"/>
          <p:cNvSpPr>
            <a:spLocks noGrp="1" noChangeShapeType="1"/>
          </p:cNvSpPr>
          <p:nvPr/>
        </p:nvSpPr>
        <p:spPr bwMode="auto">
          <a:xfrm>
            <a:off x="5264150" y="2468562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ShapeType="1"/>
          </p:cNvSpPr>
          <p:nvPr>
            <p:ph type="title"/>
          </p:nvPr>
        </p:nvSpPr>
        <p:spPr bwMode="auto">
          <a:xfrm>
            <a:off x="814387" y="3141662"/>
            <a:ext cx="10363200" cy="863599"/>
          </a:xfrm>
          <a:prstGeom prst="rect">
            <a:avLst/>
          </a:prstGeom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500" dirty="0">
                <a:solidFill>
                  <a:schemeClr val="dk1"/>
                </a:solidFill>
                <a:latin typeface="Bahnschrift SemiBold"/>
              </a:rPr>
              <a:t>Линейная структура учебного занятия</a:t>
            </a:r>
            <a:r>
              <a:rPr lang="ru-RU" sz="2500" dirty="0">
                <a:latin typeface="Bahnschrift SemiBold"/>
              </a:rPr>
              <a:t/>
            </a:r>
            <a:br>
              <a:rPr lang="ru-RU" sz="2500" dirty="0">
                <a:latin typeface="Bahnschrift SemiBold"/>
              </a:rPr>
            </a:br>
            <a:endParaRPr lang="en-US" sz="2500" dirty="0"/>
          </a:p>
        </p:txBody>
      </p:sp>
      <p:sp>
        <p:nvSpPr>
          <p:cNvPr id="52228" name="Text Box 25"/>
          <p:cNvSpPr txBox="1">
            <a:spLocks noGrp="1" noChangeShapeType="1"/>
          </p:cNvSpPr>
          <p:nvPr/>
        </p:nvSpPr>
        <p:spPr bwMode="auto">
          <a:xfrm>
            <a:off x="719137" y="1350961"/>
            <a:ext cx="10941050" cy="1016000"/>
          </a:xfrm>
          <a:prstGeom prst="rect">
            <a:avLst/>
          </a:prstGeom>
          <a:solidFill>
            <a:srgbClr val="B3D7B7"/>
          </a:solidFill>
          <a:ln w="9524">
            <a:solidFill>
              <a:srgbClr val="B3D7B7"/>
            </a:solidFill>
            <a:round/>
            <a:headEnd/>
            <a:tailEnd/>
          </a:ln>
        </p:spPr>
        <p:txBody>
          <a:bodyPr lIns="91440" tIns="45720" rIns="91440" bIns="45720">
            <a:spAutoFit/>
          </a:bodyPr>
          <a:lstStyle/>
          <a:p>
            <a:pPr lvl="0">
              <a:defRPr/>
            </a:pPr>
            <a:r>
              <a:rPr lang="ru-RU" sz="2000" b="1" i="0" u="none"/>
              <a:t>Мотивация 	         актуализация комплекса знаний и способов   деятельности          самостоятельное применение знаний в сходной и новой ситуациях            самоконтроль и контроль              коррекция рефлексия.</a:t>
            </a:r>
            <a:endParaRPr/>
          </a:p>
        </p:txBody>
      </p:sp>
      <p:sp>
        <p:nvSpPr>
          <p:cNvPr id="52229" name="Line 26"/>
          <p:cNvSpPr>
            <a:spLocks noGrp="1" noChangeShapeType="1"/>
          </p:cNvSpPr>
          <p:nvPr/>
        </p:nvSpPr>
        <p:spPr bwMode="auto">
          <a:xfrm>
            <a:off x="10966450" y="1582737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2230" name="Rectangle 27"/>
          <p:cNvSpPr>
            <a:spLocks noGrp="1" noChangeShapeType="1"/>
          </p:cNvSpPr>
          <p:nvPr/>
        </p:nvSpPr>
        <p:spPr bwMode="auto">
          <a:xfrm>
            <a:off x="1651000" y="0"/>
            <a:ext cx="9007475" cy="10779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>
                <a:solidFill>
                  <a:srgbClr val="C00000"/>
                </a:solidFill>
                <a:latin typeface="Bahnschrift"/>
              </a:rPr>
              <a:t>Логика учебного занятия по комплексному</a:t>
            </a:r>
            <a:endParaRPr/>
          </a:p>
          <a:p>
            <a:pPr lvl="0" algn="ctr">
              <a:defRPr/>
            </a:pPr>
            <a:r>
              <a:rPr lang="ru-RU" sz="3200">
                <a:solidFill>
                  <a:srgbClr val="C00000"/>
                </a:solidFill>
                <a:latin typeface="Bahnschrift"/>
              </a:rPr>
              <a:t> применению знаний и способов деятельности</a:t>
            </a:r>
            <a:endParaRPr/>
          </a:p>
        </p:txBody>
      </p:sp>
      <p:sp>
        <p:nvSpPr>
          <p:cNvPr id="52231" name="Line 28"/>
          <p:cNvSpPr>
            <a:spLocks noGrp="1" noChangeShapeType="1"/>
          </p:cNvSpPr>
          <p:nvPr/>
        </p:nvSpPr>
        <p:spPr bwMode="auto">
          <a:xfrm>
            <a:off x="2432050" y="1617662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2232" name="Line 29"/>
          <p:cNvSpPr>
            <a:spLocks noGrp="1" noChangeShapeType="1"/>
          </p:cNvSpPr>
          <p:nvPr/>
        </p:nvSpPr>
        <p:spPr bwMode="auto">
          <a:xfrm>
            <a:off x="4281487" y="2209800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2233" name="Line 31"/>
          <p:cNvSpPr>
            <a:spLocks noGrp="1" noChangeShapeType="1"/>
          </p:cNvSpPr>
          <p:nvPr/>
        </p:nvSpPr>
        <p:spPr bwMode="auto">
          <a:xfrm>
            <a:off x="9515475" y="1860550"/>
            <a:ext cx="574675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2234" name="Нижний колонтитул 2"/>
          <p:cNvSpPr txBox="1">
            <a:spLocks noGrp="1" noChangeShapeType="1"/>
          </p:cNvSpPr>
          <p:nvPr/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lvl="0" algn="r"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grpSp>
        <p:nvGrpSpPr>
          <p:cNvPr id="2" name="Group 4"/>
          <p:cNvGrpSpPr/>
          <p:nvPr/>
        </p:nvGrpSpPr>
        <p:grpSpPr bwMode="auto">
          <a:xfrm>
            <a:off x="1344566" y="4158468"/>
            <a:ext cx="9690191" cy="1603375"/>
            <a:chOff x="1077" y="7906"/>
            <a:chExt cx="8358" cy="360"/>
          </a:xfrm>
        </p:grpSpPr>
        <p:sp>
          <p:nvSpPr>
            <p:cNvPr id="3" name="Rectangle 5"/>
            <p:cNvSpPr>
              <a:spLocks noChangeShapeType="1"/>
            </p:cNvSpPr>
            <p:nvPr/>
          </p:nvSpPr>
          <p:spPr bwMode="auto">
            <a:xfrm>
              <a:off x="2160" y="7906"/>
              <a:ext cx="720" cy="36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2</a:t>
              </a:r>
              <a:endParaRPr dirty="0"/>
            </a:p>
          </p:txBody>
        </p:sp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2901" y="8086"/>
              <a:ext cx="360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5" name="Rectangle 7"/>
            <p:cNvSpPr>
              <a:spLocks noChangeShapeType="1"/>
            </p:cNvSpPr>
            <p:nvPr/>
          </p:nvSpPr>
          <p:spPr bwMode="auto">
            <a:xfrm>
              <a:off x="1077" y="7906"/>
              <a:ext cx="720" cy="360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1</a:t>
              </a:r>
              <a:endParaRPr dirty="0"/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 bwMode="auto">
            <a:xfrm>
              <a:off x="1818" y="8086"/>
              <a:ext cx="360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grpSp>
          <p:nvGrpSpPr>
            <p:cNvPr id="7" name="Group 9"/>
            <p:cNvGrpSpPr/>
            <p:nvPr/>
          </p:nvGrpSpPr>
          <p:grpSpPr bwMode="auto">
            <a:xfrm>
              <a:off x="3243" y="7906"/>
              <a:ext cx="2184" cy="360"/>
              <a:chOff x="1077" y="6894"/>
              <a:chExt cx="2184" cy="360"/>
            </a:xfrm>
          </p:grpSpPr>
          <p:sp>
            <p:nvSpPr>
              <p:cNvPr id="17" name="Rectangle 10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>
                    <a:solidFill>
                      <a:schemeClr val="accent2"/>
                    </a:solidFill>
                  </a:rPr>
                  <a:t>8</a:t>
                </a:r>
                <a:endParaRPr dirty="0"/>
              </a:p>
            </p:txBody>
          </p:sp>
          <p:sp>
            <p:nvSpPr>
              <p:cNvPr id="18" name="Line 11"/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19" name="Rectangle 12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4</a:t>
                </a:r>
                <a:endParaRPr dirty="0"/>
              </a:p>
            </p:txBody>
          </p:sp>
          <p:sp>
            <p:nvSpPr>
              <p:cNvPr id="20" name="Line 13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grpSp>
          <p:nvGrpSpPr>
            <p:cNvPr id="8" name="Group 14"/>
            <p:cNvGrpSpPr/>
            <p:nvPr/>
          </p:nvGrpSpPr>
          <p:grpSpPr bwMode="auto">
            <a:xfrm>
              <a:off x="5409" y="7906"/>
              <a:ext cx="2184" cy="360"/>
              <a:chOff x="1077" y="6894"/>
              <a:chExt cx="2184" cy="360"/>
            </a:xfrm>
          </p:grpSpPr>
          <p:sp>
            <p:nvSpPr>
              <p:cNvPr id="13" name="Rectangle 15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>
                    <a:solidFill>
                      <a:schemeClr val="accent2"/>
                    </a:solidFill>
                  </a:rPr>
                  <a:t>11</a:t>
                </a:r>
                <a:endParaRPr dirty="0"/>
              </a:p>
            </p:txBody>
          </p:sp>
          <p:sp>
            <p:nvSpPr>
              <p:cNvPr id="14" name="Line 16"/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15" name="Rectangle 17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>
                  <a:defRPr/>
                </a:pPr>
                <a:r>
                  <a:rPr lang="ru-RU" sz="2800" dirty="0">
                    <a:solidFill>
                      <a:schemeClr val="accent2"/>
                    </a:solidFill>
                  </a:rPr>
                  <a:t>10</a:t>
                </a:r>
                <a:endParaRPr dirty="0"/>
              </a:p>
            </p:txBody>
          </p:sp>
          <p:sp>
            <p:nvSpPr>
              <p:cNvPr id="16" name="Line 18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grpSp>
          <p:nvGrpSpPr>
            <p:cNvPr id="9" name="Group 19"/>
            <p:cNvGrpSpPr/>
            <p:nvPr/>
          </p:nvGrpSpPr>
          <p:grpSpPr bwMode="auto">
            <a:xfrm>
              <a:off x="7632" y="7906"/>
              <a:ext cx="1803" cy="360"/>
              <a:chOff x="1077" y="6894"/>
              <a:chExt cx="1803" cy="360"/>
            </a:xfrm>
          </p:grpSpPr>
          <p:sp>
            <p:nvSpPr>
              <p:cNvPr id="10" name="Rectangle 20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>
                  <a:defRPr/>
                </a:pPr>
                <a:r>
                  <a:rPr lang="ru-RU" sz="2800" dirty="0"/>
                  <a:t>13</a:t>
                </a:r>
                <a:endParaRPr dirty="0"/>
              </a:p>
            </p:txBody>
          </p:sp>
          <p:sp>
            <p:nvSpPr>
              <p:cNvPr id="11" name="Rectangle 22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>
                  <a:defRPr/>
                </a:pPr>
                <a:r>
                  <a:rPr lang="ru-RU" sz="2800" dirty="0"/>
                  <a:t>12</a:t>
                </a:r>
                <a:endParaRPr dirty="0"/>
              </a:p>
            </p:txBody>
          </p:sp>
          <p:sp>
            <p:nvSpPr>
              <p:cNvPr id="12" name="Line 23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ShapeType="1"/>
          </p:cNvSpPr>
          <p:nvPr>
            <p:ph type="title"/>
          </p:nvPr>
        </p:nvSpPr>
        <p:spPr bwMode="auto">
          <a:xfrm>
            <a:off x="912812" y="3357562"/>
            <a:ext cx="10363200" cy="792162"/>
          </a:xfrm>
          <a:prstGeom prst="rect">
            <a:avLst/>
          </a:prstGeom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500" dirty="0">
                <a:solidFill>
                  <a:schemeClr val="dk1"/>
                </a:solidFill>
                <a:latin typeface="Bahnschrift SemiBold"/>
              </a:rPr>
              <a:t>Линейная структура учебного занятия </a:t>
            </a:r>
            <a:r>
              <a:rPr lang="ru-RU" sz="4000" dirty="0">
                <a:solidFill>
                  <a:schemeClr val="dk1"/>
                </a:solidFill>
                <a:latin typeface="Bahnschrift SemiBold"/>
              </a:rPr>
              <a:t> </a:t>
            </a:r>
            <a:r>
              <a:rPr lang="ru-RU" sz="2500" dirty="0">
                <a:solidFill>
                  <a:schemeClr val="dk1"/>
                </a:solidFill>
                <a:latin typeface="Bahnschrift SemiBold"/>
              </a:rPr>
              <a:t/>
            </a:r>
            <a:br>
              <a:rPr lang="ru-RU" sz="2500" dirty="0">
                <a:solidFill>
                  <a:schemeClr val="dk1"/>
                </a:solidFill>
                <a:latin typeface="Bahnschrift SemiBold"/>
              </a:rPr>
            </a:br>
            <a:endParaRPr lang="en-US" sz="2500" dirty="0"/>
          </a:p>
        </p:txBody>
      </p:sp>
      <p:sp>
        <p:nvSpPr>
          <p:cNvPr id="54276" name="Rectangle 26"/>
          <p:cNvSpPr>
            <a:spLocks noGrp="1" noChangeShapeType="1"/>
          </p:cNvSpPr>
          <p:nvPr/>
        </p:nvSpPr>
        <p:spPr bwMode="auto">
          <a:xfrm>
            <a:off x="617537" y="144462"/>
            <a:ext cx="10488612" cy="1077912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ctr">
              <a:defRPr/>
            </a:pPr>
            <a:r>
              <a:rPr lang="ru-RU" sz="3200">
                <a:solidFill>
                  <a:srgbClr val="C00000"/>
                </a:solidFill>
                <a:latin typeface="Bahnschrift SemiBold"/>
              </a:rPr>
              <a:t>Логика учебного занятия по обобщению и </a:t>
            </a:r>
            <a:endParaRPr/>
          </a:p>
          <a:p>
            <a:pPr lvl="0" algn="ctr">
              <a:defRPr/>
            </a:pPr>
            <a:r>
              <a:rPr lang="ru-RU" sz="3200">
                <a:solidFill>
                  <a:srgbClr val="C00000"/>
                </a:solidFill>
                <a:latin typeface="Bahnschrift SemiBold"/>
              </a:rPr>
              <a:t>систематизации знаний и способов деятельности</a:t>
            </a:r>
            <a:endParaRPr/>
          </a:p>
        </p:txBody>
      </p:sp>
      <p:sp>
        <p:nvSpPr>
          <p:cNvPr id="54277" name="Text Box 27"/>
          <p:cNvSpPr txBox="1">
            <a:spLocks noGrp="1" noChangeShapeType="1"/>
          </p:cNvSpPr>
          <p:nvPr/>
        </p:nvSpPr>
        <p:spPr bwMode="auto">
          <a:xfrm>
            <a:off x="1295400" y="1484312"/>
            <a:ext cx="1728787" cy="366712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defRPr/>
            </a:pPr>
            <a:endParaRPr sz="1400"/>
          </a:p>
        </p:txBody>
      </p:sp>
      <p:sp>
        <p:nvSpPr>
          <p:cNvPr id="54278" name="Text Box 28"/>
          <p:cNvSpPr txBox="1">
            <a:spLocks noGrp="1" noChangeShapeType="1"/>
          </p:cNvSpPr>
          <p:nvPr/>
        </p:nvSpPr>
        <p:spPr bwMode="auto">
          <a:xfrm>
            <a:off x="731837" y="1363662"/>
            <a:ext cx="10779125" cy="1016000"/>
          </a:xfrm>
          <a:prstGeom prst="rect">
            <a:avLst/>
          </a:prstGeom>
          <a:solidFill>
            <a:srgbClr val="B3D7B7"/>
          </a:solidFill>
        </p:spPr>
        <p:txBody>
          <a:bodyPr lIns="91440" tIns="45720" rIns="91440" bIns="45720">
            <a:spAutoFit/>
          </a:bodyPr>
          <a:lstStyle/>
          <a:p>
            <a:pPr lvl="0" algn="just">
              <a:defRPr/>
            </a:pPr>
            <a:r>
              <a:rPr lang="ru-RU" sz="2000" b="1" i="0" u="none"/>
              <a:t>Мотивация 	        анализ содержания учебного материала </a:t>
            </a:r>
            <a:endParaRPr/>
          </a:p>
          <a:p>
            <a:pPr lvl="0" algn="just">
              <a:defRPr/>
            </a:pPr>
            <a:r>
              <a:rPr lang="ru-RU" sz="2000" b="1" i="0" u="none"/>
              <a:t>выделение главного в учебном материале          установление внутрипредметных и межпредметных связей                  рефлексия.</a:t>
            </a:r>
            <a:endParaRPr/>
          </a:p>
        </p:txBody>
      </p:sp>
      <p:sp>
        <p:nvSpPr>
          <p:cNvPr id="54279" name="Line 29"/>
          <p:cNvSpPr>
            <a:spLocks noGrp="1" noChangeShapeType="1"/>
          </p:cNvSpPr>
          <p:nvPr/>
        </p:nvSpPr>
        <p:spPr bwMode="auto">
          <a:xfrm>
            <a:off x="6373812" y="1873250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4280" name="Line 38"/>
          <p:cNvSpPr>
            <a:spLocks noGrp="1" noChangeShapeType="1"/>
          </p:cNvSpPr>
          <p:nvPr/>
        </p:nvSpPr>
        <p:spPr bwMode="auto">
          <a:xfrm>
            <a:off x="4379912" y="2178050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4281" name="Line 39"/>
          <p:cNvSpPr>
            <a:spLocks noGrp="1" noChangeShapeType="1"/>
          </p:cNvSpPr>
          <p:nvPr/>
        </p:nvSpPr>
        <p:spPr bwMode="auto">
          <a:xfrm>
            <a:off x="2422525" y="1568450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4282" name="Line 40"/>
          <p:cNvSpPr>
            <a:spLocks noGrp="1" noChangeShapeType="1"/>
          </p:cNvSpPr>
          <p:nvPr/>
        </p:nvSpPr>
        <p:spPr bwMode="auto">
          <a:xfrm>
            <a:off x="8488362" y="1608137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4283" name="Нижний колонтитул 2"/>
          <p:cNvSpPr txBox="1">
            <a:spLocks noGrp="1" noChangeShapeType="1"/>
          </p:cNvSpPr>
          <p:nvPr/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lvl="0" algn="r"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6F15C1EF-2BD9-5A22-902F-3531942286C7}"/>
              </a:ext>
            </a:extLst>
          </p:cNvPr>
          <p:cNvGrpSpPr/>
          <p:nvPr/>
        </p:nvGrpSpPr>
        <p:grpSpPr>
          <a:xfrm>
            <a:off x="1415480" y="4264024"/>
            <a:ext cx="8671398" cy="1748682"/>
            <a:chOff x="1415480" y="4264024"/>
            <a:chExt cx="8671398" cy="1748682"/>
          </a:xfrm>
        </p:grpSpPr>
        <p:sp>
          <p:nvSpPr>
            <p:cNvPr id="3" name="Rectangle 5"/>
            <p:cNvSpPr>
              <a:spLocks noChangeShapeType="1"/>
            </p:cNvSpPr>
            <p:nvPr/>
          </p:nvSpPr>
          <p:spPr bwMode="auto">
            <a:xfrm>
              <a:off x="2670506" y="4264024"/>
              <a:ext cx="835978" cy="1727199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2</a:t>
              </a:r>
              <a:endParaRPr dirty="0"/>
            </a:p>
          </p:txBody>
        </p:sp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529764" y="5127624"/>
              <a:ext cx="416931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5" name="Rectangle 7"/>
            <p:cNvSpPr>
              <a:spLocks noChangeShapeType="1"/>
            </p:cNvSpPr>
            <p:nvPr/>
          </p:nvSpPr>
          <p:spPr bwMode="auto">
            <a:xfrm>
              <a:off x="1415480" y="4264024"/>
              <a:ext cx="833862" cy="1727199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1</a:t>
              </a:r>
              <a:endParaRPr dirty="0"/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 bwMode="auto">
            <a:xfrm>
              <a:off x="2272622" y="5127624"/>
              <a:ext cx="416931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grpSp>
          <p:nvGrpSpPr>
            <p:cNvPr id="7" name="Group 9"/>
            <p:cNvGrpSpPr/>
            <p:nvPr/>
          </p:nvGrpSpPr>
          <p:grpSpPr bwMode="auto">
            <a:xfrm>
              <a:off x="3953586" y="4285507"/>
              <a:ext cx="2533332" cy="1727199"/>
              <a:chOff x="1077" y="6894"/>
              <a:chExt cx="2184" cy="360"/>
            </a:xfrm>
          </p:grpSpPr>
          <p:sp>
            <p:nvSpPr>
              <p:cNvPr id="13" name="Rectangle 10"/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>
                    <a:solidFill>
                      <a:schemeClr val="accent2"/>
                    </a:solidFill>
                  </a:rPr>
                  <a:t>4</a:t>
                </a:r>
                <a:endParaRPr dirty="0"/>
              </a:p>
            </p:txBody>
          </p:sp>
          <p:sp>
            <p:nvSpPr>
              <p:cNvPr id="14" name="Line 11"/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15" name="Rectangle 12"/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3</a:t>
                </a:r>
                <a:endParaRPr dirty="0"/>
              </a:p>
            </p:txBody>
          </p:sp>
          <p:sp>
            <p:nvSpPr>
              <p:cNvPr id="16" name="Line 13"/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sp>
          <p:nvSpPr>
            <p:cNvPr id="8" name="Rectangle 17"/>
            <p:cNvSpPr>
              <a:spLocks noChangeShapeType="1"/>
            </p:cNvSpPr>
            <p:nvPr/>
          </p:nvSpPr>
          <p:spPr bwMode="auto">
            <a:xfrm>
              <a:off x="6519936" y="4285507"/>
              <a:ext cx="833862" cy="1727199"/>
            </a:xfrm>
            <a:prstGeom prst="rect">
              <a:avLst/>
            </a:prstGeom>
            <a:grpFill/>
            <a:ln w="9524">
              <a:solidFill>
                <a:srgbClr val="FF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9</a:t>
              </a:r>
              <a:endParaRPr dirty="0"/>
            </a:p>
          </p:txBody>
        </p:sp>
        <p:sp>
          <p:nvSpPr>
            <p:cNvPr id="9" name="Line 18"/>
            <p:cNvSpPr>
              <a:spLocks noChangeShapeType="1"/>
            </p:cNvSpPr>
            <p:nvPr/>
          </p:nvSpPr>
          <p:spPr bwMode="auto">
            <a:xfrm>
              <a:off x="7353798" y="5149106"/>
              <a:ext cx="416931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10" name="Rectangle 20"/>
            <p:cNvSpPr>
              <a:spLocks noChangeShapeType="1"/>
            </p:cNvSpPr>
            <p:nvPr/>
          </p:nvSpPr>
          <p:spPr bwMode="auto">
            <a:xfrm>
              <a:off x="7819115" y="4285507"/>
              <a:ext cx="833862" cy="1727199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/>
            </a:p>
            <a:p>
              <a:pPr lvl="0">
                <a:defRPr/>
              </a:pPr>
              <a:r>
                <a:rPr lang="ru-RU" sz="2800"/>
                <a:t>12</a:t>
              </a:r>
              <a:endParaRPr/>
            </a:p>
          </p:txBody>
        </p:sp>
        <p:sp>
          <p:nvSpPr>
            <p:cNvPr id="11" name="Line 21"/>
            <p:cNvSpPr>
              <a:spLocks noChangeShapeType="1"/>
            </p:cNvSpPr>
            <p:nvPr/>
          </p:nvSpPr>
          <p:spPr bwMode="auto">
            <a:xfrm>
              <a:off x="8744531" y="5126725"/>
              <a:ext cx="416931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12" name="Rectangle 24"/>
            <p:cNvSpPr>
              <a:spLocks noChangeShapeType="1"/>
            </p:cNvSpPr>
            <p:nvPr/>
          </p:nvSpPr>
          <p:spPr bwMode="auto">
            <a:xfrm>
              <a:off x="9253016" y="4264024"/>
              <a:ext cx="833862" cy="1727199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/>
            </a:p>
            <a:p>
              <a:pPr lvl="0">
                <a:defRPr/>
              </a:pPr>
              <a:r>
                <a:rPr lang="ru-RU" sz="2800"/>
                <a:t>13</a:t>
              </a: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ShapeType="1"/>
          </p:cNvSpPr>
          <p:nvPr>
            <p:ph type="title"/>
          </p:nvPr>
        </p:nvSpPr>
        <p:spPr bwMode="auto">
          <a:xfrm>
            <a:off x="1008062" y="3012785"/>
            <a:ext cx="10363200" cy="649287"/>
          </a:xfrm>
          <a:prstGeom prst="rect">
            <a:avLst/>
          </a:prstGeom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500" dirty="0">
                <a:solidFill>
                  <a:schemeClr val="dk1"/>
                </a:solidFill>
                <a:latin typeface="Bahnschrift SemiBold"/>
              </a:rPr>
              <a:t>Линейная структура учебного занятия</a:t>
            </a:r>
            <a:br>
              <a:rPr lang="ru-RU" sz="2500" dirty="0">
                <a:solidFill>
                  <a:schemeClr val="dk1"/>
                </a:solidFill>
                <a:latin typeface="Bahnschrift SemiBold"/>
              </a:rPr>
            </a:br>
            <a:endParaRPr lang="en-US" sz="2500" dirty="0"/>
          </a:p>
        </p:txBody>
      </p:sp>
      <p:sp>
        <p:nvSpPr>
          <p:cNvPr id="56324" name="Text Box 42"/>
          <p:cNvSpPr txBox="1">
            <a:spLocks noGrp="1" noChangeShapeType="1"/>
          </p:cNvSpPr>
          <p:nvPr/>
        </p:nvSpPr>
        <p:spPr bwMode="auto">
          <a:xfrm>
            <a:off x="590549" y="171450"/>
            <a:ext cx="11136312" cy="1077912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3200">
                <a:solidFill>
                  <a:srgbClr val="C00000"/>
                </a:solidFill>
                <a:latin typeface="Bahnschrift SemiBold"/>
              </a:rPr>
              <a:t>Логика учебного занятия по проверке, оценке и коррекции знаний и способов деятельности</a:t>
            </a:r>
            <a:endParaRPr/>
          </a:p>
        </p:txBody>
      </p:sp>
      <p:sp>
        <p:nvSpPr>
          <p:cNvPr id="56325" name="Text Box 43"/>
          <p:cNvSpPr txBox="1">
            <a:spLocks noGrp="1" noChangeShapeType="1"/>
          </p:cNvSpPr>
          <p:nvPr/>
        </p:nvSpPr>
        <p:spPr bwMode="auto">
          <a:xfrm>
            <a:off x="1008062" y="1844675"/>
            <a:ext cx="3937000" cy="366712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defRPr/>
            </a:pPr>
            <a:endParaRPr sz="1400"/>
          </a:p>
        </p:txBody>
      </p:sp>
      <p:sp>
        <p:nvSpPr>
          <p:cNvPr id="56326" name="Text Box 44"/>
          <p:cNvSpPr txBox="1">
            <a:spLocks noGrp="1" noChangeShapeType="1"/>
          </p:cNvSpPr>
          <p:nvPr/>
        </p:nvSpPr>
        <p:spPr bwMode="auto">
          <a:xfrm>
            <a:off x="926600" y="1239044"/>
            <a:ext cx="10683875" cy="708025"/>
          </a:xfrm>
          <a:prstGeom prst="rect">
            <a:avLst/>
          </a:prstGeom>
          <a:solidFill>
            <a:srgbClr val="B3D7B7"/>
          </a:solidFill>
        </p:spPr>
        <p:txBody>
          <a:bodyPr lIns="91440" tIns="45720" rIns="91440" bIns="45720">
            <a:spAutoFit/>
          </a:bodyPr>
          <a:lstStyle/>
          <a:p>
            <a:pPr lvl="0">
              <a:defRPr/>
            </a:pPr>
            <a:r>
              <a:rPr lang="ru-RU" sz="2000" b="1" i="0" u="none" dirty="0"/>
              <a:t>Мотивация 	          самостоятельное выполнение задания </a:t>
            </a:r>
            <a:endParaRPr dirty="0"/>
          </a:p>
          <a:p>
            <a:pPr lvl="0">
              <a:defRPr/>
            </a:pPr>
            <a:r>
              <a:rPr lang="ru-RU" sz="2000" b="1" i="0" u="none" dirty="0"/>
              <a:t>самоконтроль                контроль               анализ              оценка              рефлексия.</a:t>
            </a:r>
            <a:endParaRPr dirty="0"/>
          </a:p>
        </p:txBody>
      </p:sp>
      <p:sp>
        <p:nvSpPr>
          <p:cNvPr id="56327" name="Line 45"/>
          <p:cNvSpPr>
            <a:spLocks noGrp="1" noChangeShapeType="1"/>
          </p:cNvSpPr>
          <p:nvPr/>
        </p:nvSpPr>
        <p:spPr bwMode="auto">
          <a:xfrm>
            <a:off x="2713037" y="1482725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6328" name="Line 46"/>
          <p:cNvSpPr>
            <a:spLocks noGrp="1" noChangeShapeType="1"/>
          </p:cNvSpPr>
          <p:nvPr/>
        </p:nvSpPr>
        <p:spPr bwMode="auto">
          <a:xfrm>
            <a:off x="8751887" y="1473200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6329" name="Line 47"/>
          <p:cNvSpPr>
            <a:spLocks noGrp="1" noChangeShapeType="1"/>
          </p:cNvSpPr>
          <p:nvPr/>
        </p:nvSpPr>
        <p:spPr bwMode="auto">
          <a:xfrm>
            <a:off x="2992437" y="1811337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6330" name="Line 48"/>
          <p:cNvSpPr>
            <a:spLocks noGrp="1" noChangeShapeType="1"/>
          </p:cNvSpPr>
          <p:nvPr/>
        </p:nvSpPr>
        <p:spPr bwMode="auto">
          <a:xfrm>
            <a:off x="5256212" y="1792287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6331" name="Line 49"/>
          <p:cNvSpPr>
            <a:spLocks noGrp="1" noChangeShapeType="1"/>
          </p:cNvSpPr>
          <p:nvPr/>
        </p:nvSpPr>
        <p:spPr bwMode="auto">
          <a:xfrm>
            <a:off x="7142162" y="1803400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6332" name="Line 50"/>
          <p:cNvSpPr>
            <a:spLocks noGrp="1" noChangeShapeType="1"/>
          </p:cNvSpPr>
          <p:nvPr/>
        </p:nvSpPr>
        <p:spPr bwMode="auto">
          <a:xfrm>
            <a:off x="9028112" y="1792287"/>
            <a:ext cx="673100" cy="0"/>
          </a:xfrm>
          <a:prstGeom prst="line">
            <a:avLst/>
          </a:prstGeom>
          <a:noFill/>
          <a:ln w="44450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6333" name="Нижний колонтитул 2"/>
          <p:cNvSpPr txBox="1">
            <a:spLocks noGrp="1" noChangeShapeType="1"/>
          </p:cNvSpPr>
          <p:nvPr/>
        </p:nvSpPr>
        <p:spPr bwMode="auto">
          <a:xfrm>
            <a:off x="3865562" y="6356350"/>
            <a:ext cx="4673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lvl="0" algn="r"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36542D99-5C8F-D32E-6EE2-3B56453C79EC}"/>
              </a:ext>
            </a:extLst>
          </p:cNvPr>
          <p:cNvGrpSpPr/>
          <p:nvPr/>
        </p:nvGrpSpPr>
        <p:grpSpPr>
          <a:xfrm>
            <a:off x="1027371" y="4006758"/>
            <a:ext cx="9971330" cy="1651377"/>
            <a:chOff x="565204" y="4130891"/>
            <a:chExt cx="9971330" cy="1651377"/>
          </a:xfrm>
        </p:grpSpPr>
        <p:sp>
          <p:nvSpPr>
            <p:cNvPr id="3" name="Rectangle 5">
              <a:extLst>
                <a:ext uri="{FF2B5EF4-FFF2-40B4-BE49-F238E27FC236}">
                  <a16:creationId xmlns:a16="http://schemas.microsoft.com/office/drawing/2014/main" xmlns="" id="{BC791492-11D4-53AA-2FBE-5E3EA5BA1B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0565" y="4144766"/>
              <a:ext cx="836136" cy="1603375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2</a:t>
              </a:r>
              <a:endParaRPr dirty="0"/>
            </a:p>
          </p:txBody>
        </p:sp>
        <p:sp>
          <p:nvSpPr>
            <p:cNvPr id="4" name="Line 6">
              <a:extLst>
                <a:ext uri="{FF2B5EF4-FFF2-40B4-BE49-F238E27FC236}">
                  <a16:creationId xmlns:a16="http://schemas.microsoft.com/office/drawing/2014/main" xmlns="" id="{751AAC11-ADCA-67E9-C7AC-FCA5DC46E3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3037" y="4932600"/>
              <a:ext cx="417010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5" name="Rectangle 7">
              <a:extLst>
                <a:ext uri="{FF2B5EF4-FFF2-40B4-BE49-F238E27FC236}">
                  <a16:creationId xmlns:a16="http://schemas.microsoft.com/office/drawing/2014/main" xmlns="" id="{09226D2A-6BA9-81C0-2A5E-0F05214D33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204" y="4130891"/>
              <a:ext cx="834019" cy="1603375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1</a:t>
              </a:r>
              <a:endParaRPr dirty="0"/>
            </a:p>
          </p:txBody>
        </p:sp>
        <p:sp>
          <p:nvSpPr>
            <p:cNvPr id="6" name="Line 8">
              <a:extLst>
                <a:ext uri="{FF2B5EF4-FFF2-40B4-BE49-F238E27FC236}">
                  <a16:creationId xmlns:a16="http://schemas.microsoft.com/office/drawing/2014/main" xmlns="" id="{5F85EA28-2EFB-6E69-6851-637A5785F5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9223" y="4932578"/>
              <a:ext cx="417010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grpSp>
          <p:nvGrpSpPr>
            <p:cNvPr id="7" name="Group 9">
              <a:extLst>
                <a:ext uri="{FF2B5EF4-FFF2-40B4-BE49-F238E27FC236}">
                  <a16:creationId xmlns:a16="http://schemas.microsoft.com/office/drawing/2014/main" xmlns="" id="{39FE7E78-17B3-381E-344B-6F44294CC49E}"/>
                </a:ext>
              </a:extLst>
            </p:cNvPr>
            <p:cNvGrpSpPr/>
            <p:nvPr/>
          </p:nvGrpSpPr>
          <p:grpSpPr bwMode="auto">
            <a:xfrm>
              <a:off x="3183542" y="4144766"/>
              <a:ext cx="2533809" cy="1603375"/>
              <a:chOff x="1077" y="6894"/>
              <a:chExt cx="2184" cy="360"/>
            </a:xfrm>
          </p:grpSpPr>
          <p:sp>
            <p:nvSpPr>
              <p:cNvPr id="14" name="Rectangle 10">
                <a:extLst>
                  <a:ext uri="{FF2B5EF4-FFF2-40B4-BE49-F238E27FC236}">
                    <a16:creationId xmlns:a16="http://schemas.microsoft.com/office/drawing/2014/main" xmlns="" id="{6D20A412-B60C-BE08-0A38-3179E7E6FC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prstDash val="solid"/>
                <a:round/>
                <a:headEnd/>
                <a:tailEnd/>
                <a:extLst>
                  <a:ext uri="{C807C97D-BFC1-408E-A445-0C87EB9F89A2}">
                    <ask:lineSketchStyleProps xmlns:ask="http://schemas.microsoft.com/office/drawing/2018/sketchyshapes" xmlns=""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4</a:t>
                </a:r>
                <a:endParaRPr dirty="0"/>
              </a:p>
            </p:txBody>
          </p:sp>
          <p:sp>
            <p:nvSpPr>
              <p:cNvPr id="15" name="Line 11">
                <a:extLst>
                  <a:ext uri="{FF2B5EF4-FFF2-40B4-BE49-F238E27FC236}">
                    <a16:creationId xmlns:a16="http://schemas.microsoft.com/office/drawing/2014/main" xmlns="" id="{0721A332-C061-30CC-7FCA-2F5ADE3E2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xmlns="" id="{3388DB37-CACD-0AE6-D262-3505169713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/>
                  <a:t>3</a:t>
                </a:r>
                <a:endParaRPr dirty="0"/>
              </a:p>
            </p:txBody>
          </p:sp>
          <p:sp>
            <p:nvSpPr>
              <p:cNvPr id="17" name="Line 13">
                <a:extLst>
                  <a:ext uri="{FF2B5EF4-FFF2-40B4-BE49-F238E27FC236}">
                    <a16:creationId xmlns:a16="http://schemas.microsoft.com/office/drawing/2014/main" xmlns="" id="{93FB0228-5283-EC2C-DC2E-FFC2331A9E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grpSp>
          <p:nvGrpSpPr>
            <p:cNvPr id="8" name="Group 14">
              <a:extLst>
                <a:ext uri="{FF2B5EF4-FFF2-40B4-BE49-F238E27FC236}">
                  <a16:creationId xmlns:a16="http://schemas.microsoft.com/office/drawing/2014/main" xmlns="" id="{915FFE77-C14F-6C82-1C4F-AB66CC056ED3}"/>
                </a:ext>
              </a:extLst>
            </p:cNvPr>
            <p:cNvGrpSpPr/>
            <p:nvPr/>
          </p:nvGrpSpPr>
          <p:grpSpPr bwMode="auto">
            <a:xfrm>
              <a:off x="5760239" y="4155175"/>
              <a:ext cx="2531692" cy="1603375"/>
              <a:chOff x="1077" y="6894"/>
              <a:chExt cx="2184" cy="360"/>
            </a:xfrm>
          </p:grpSpPr>
          <p:sp>
            <p:nvSpPr>
              <p:cNvPr id="10" name="Rectangle 15">
                <a:extLst>
                  <a:ext uri="{FF2B5EF4-FFF2-40B4-BE49-F238E27FC236}">
                    <a16:creationId xmlns:a16="http://schemas.microsoft.com/office/drawing/2014/main" xmlns="" id="{CC230DA5-5DE9-EDF0-EB7A-EC25A5AECD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0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>
                    <a:solidFill>
                      <a:schemeClr val="accent2"/>
                    </a:solidFill>
                  </a:rPr>
                  <a:t>11</a:t>
                </a:r>
                <a:endParaRPr dirty="0"/>
              </a:p>
            </p:txBody>
          </p:sp>
          <p:sp>
            <p:nvSpPr>
              <p:cNvPr id="11" name="Line 16">
                <a:extLst>
                  <a:ext uri="{FF2B5EF4-FFF2-40B4-BE49-F238E27FC236}">
                    <a16:creationId xmlns:a16="http://schemas.microsoft.com/office/drawing/2014/main" xmlns="" id="{B8B6AEC8-88E6-3C3D-45AD-B92887DD36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01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12" name="Rectangle 17">
                <a:extLst>
                  <a:ext uri="{FF2B5EF4-FFF2-40B4-BE49-F238E27FC236}">
                    <a16:creationId xmlns:a16="http://schemas.microsoft.com/office/drawing/2014/main" xmlns="" id="{8F945EF8-DD9E-282D-7AA5-FCD84B83E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7" y="6894"/>
                <a:ext cx="720" cy="360"/>
              </a:xfrm>
              <a:prstGeom prst="rect">
                <a:avLst/>
              </a:prstGeom>
              <a:grpFill/>
              <a:ln w="9524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 lvl="0">
                  <a:defRPr/>
                </a:pPr>
                <a:endParaRPr lang="en-US" sz="2800" dirty="0"/>
              </a:p>
              <a:p>
                <a:pPr lvl="0" algn="ctr">
                  <a:defRPr/>
                </a:pPr>
                <a:r>
                  <a:rPr lang="ru-RU" sz="2800" dirty="0">
                    <a:solidFill>
                      <a:schemeClr val="accent2"/>
                    </a:solidFill>
                  </a:rPr>
                  <a:t>10</a:t>
                </a:r>
                <a:endParaRPr dirty="0"/>
              </a:p>
            </p:txBody>
          </p:sp>
          <p:sp>
            <p:nvSpPr>
              <p:cNvPr id="13" name="Line 18">
                <a:extLst>
                  <a:ext uri="{FF2B5EF4-FFF2-40B4-BE49-F238E27FC236}">
                    <a16:creationId xmlns:a16="http://schemas.microsoft.com/office/drawing/2014/main" xmlns="" id="{F47DD5A4-1CEF-ADBB-DD0F-475F48B551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8" y="7074"/>
                <a:ext cx="360" cy="0"/>
              </a:xfrm>
              <a:prstGeom prst="line">
                <a:avLst/>
              </a:prstGeom>
              <a:noFill/>
              <a:ln w="9524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sp>
          <p:nvSpPr>
            <p:cNvPr id="9" name="Rectangle 24">
              <a:extLst>
                <a:ext uri="{FF2B5EF4-FFF2-40B4-BE49-F238E27FC236}">
                  <a16:creationId xmlns:a16="http://schemas.microsoft.com/office/drawing/2014/main" xmlns="" id="{D7B00A60-40AA-6508-73EE-910BC04FEE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34877" y="4138567"/>
              <a:ext cx="834019" cy="1603375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12</a:t>
              </a:r>
              <a:endParaRPr dirty="0"/>
            </a:p>
          </p:txBody>
        </p:sp>
        <p:sp>
          <p:nvSpPr>
            <p:cNvPr id="20" name="Line 11">
              <a:extLst>
                <a:ext uri="{FF2B5EF4-FFF2-40B4-BE49-F238E27FC236}">
                  <a16:creationId xmlns:a16="http://schemas.microsoft.com/office/drawing/2014/main" xmlns="" id="{8C7B28B3-97E5-B849-1703-8F5F5C16FA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6156" y="4945707"/>
              <a:ext cx="417661" cy="0"/>
            </a:xfrm>
            <a:prstGeom prst="line">
              <a:avLst/>
            </a:prstGeom>
            <a:noFill/>
            <a:ln w="9524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1" name="Rectangle 12">
              <a:extLst>
                <a:ext uri="{FF2B5EF4-FFF2-40B4-BE49-F238E27FC236}">
                  <a16:creationId xmlns:a16="http://schemas.microsoft.com/office/drawing/2014/main" xmlns="" id="{03EA751D-E1CE-0A11-5101-F39CCF5AF2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01212" y="4178893"/>
              <a:ext cx="835322" cy="1603375"/>
            </a:xfrm>
            <a:prstGeom prst="rect">
              <a:avLst/>
            </a:prstGeom>
            <a:grpFill/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 lvl="0">
                <a:defRPr/>
              </a:pPr>
              <a:endParaRPr lang="en-US" sz="2800" dirty="0"/>
            </a:p>
            <a:p>
              <a:pPr lvl="0" algn="ctr">
                <a:defRPr/>
              </a:pPr>
              <a:r>
                <a:rPr lang="ru-RU" sz="2800" dirty="0"/>
                <a:t>13</a:t>
              </a:r>
              <a:endParaRPr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 noChangeShapeType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</p:spPr>
        <p:txBody>
          <a:bodyPr lIns="91440" tIns="45720" rIns="91440" bIns="45720" anchor="b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Bookman Old Style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ru-RU" b="1" i="0" u="none">
                <a:solidFill>
                  <a:srgbClr val="C00000"/>
                </a:solidFill>
                <a:latin typeface="Bahnschrift SemiBold"/>
              </a:rPr>
              <a:t>Итак…</a:t>
            </a:r>
            <a:endParaRPr/>
          </a:p>
        </p:txBody>
      </p:sp>
      <p:sp>
        <p:nvSpPr>
          <p:cNvPr id="58371" name="Номер слайда 4"/>
          <p:cNvSpPr txBox="1">
            <a:spLocks noGrp="1" noChangeShapeType="1"/>
          </p:cNvSpPr>
          <p:nvPr/>
        </p:nvSpPr>
        <p:spPr bwMode="auto">
          <a:xfrm>
            <a:off x="817562" y="6356350"/>
            <a:ext cx="2641600" cy="3651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lvl="0">
              <a:defRPr/>
            </a:pPr>
            <a:r>
              <a:rPr lang="ru-RU" sz="1400">
                <a:solidFill>
                  <a:schemeClr val="dk2"/>
                </a:solidFill>
                <a:latin typeface="Calibri"/>
              </a:rPr>
              <a:t>Лапина Ю.В.</a:t>
            </a:r>
            <a:endParaRPr/>
          </a:p>
        </p:txBody>
      </p:sp>
      <p:sp>
        <p:nvSpPr>
          <p:cNvPr id="58372" name="Прямоугольник 6"/>
          <p:cNvSpPr>
            <a:spLocks noGrp="1" noChangeShapeType="1"/>
          </p:cNvSpPr>
          <p:nvPr/>
        </p:nvSpPr>
        <p:spPr bwMode="auto">
          <a:xfrm>
            <a:off x="407368" y="1268760"/>
            <a:ext cx="11175032" cy="1015663"/>
          </a:xfrm>
          <a:prstGeom prst="rect">
            <a:avLst/>
          </a:prstGeom>
          <a:solidFill>
            <a:srgbClr val="B3D7B7">
              <a:alpha val="29000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lvl="0" algn="ctr">
              <a:defRPr/>
            </a:pPr>
            <a:r>
              <a:rPr lang="ru-RU" sz="2000" b="1" i="0" u="none" dirty="0">
                <a:solidFill>
                  <a:srgbClr val="161617"/>
                </a:solidFill>
                <a:latin typeface="Bahnschrift Condensed" panose="020B0502040204020203" pitchFamily="34" charset="0"/>
              </a:rPr>
              <a:t>Набор этапов выбранных учителем при проектировании урока должен быть целесообразным.</a:t>
            </a:r>
            <a:endParaRPr sz="2000" dirty="0">
              <a:latin typeface="Bahnschrift Condensed" panose="020B0502040204020203" pitchFamily="34" charset="0"/>
            </a:endParaRPr>
          </a:p>
          <a:p>
            <a:pPr lvl="0" algn="ctr">
              <a:defRPr/>
            </a:pPr>
            <a:r>
              <a:rPr lang="ru-RU" sz="2000" b="1" i="0" u="none" dirty="0">
                <a:solidFill>
                  <a:srgbClr val="161617"/>
                </a:solidFill>
                <a:latin typeface="Bahnschrift Condensed" panose="020B0502040204020203" pitchFamily="34" charset="0"/>
              </a:rPr>
              <a:t> На каждом этапе урока решается определенная дидактическая задача. </a:t>
            </a:r>
            <a:endParaRPr sz="2000" dirty="0">
              <a:latin typeface="Bahnschrift Condensed" panose="020B0502040204020203" pitchFamily="34" charset="0"/>
            </a:endParaRPr>
          </a:p>
          <a:p>
            <a:pPr lvl="0" algn="ctr">
              <a:defRPr/>
            </a:pPr>
            <a:r>
              <a:rPr lang="ru-RU" sz="2000" b="1" i="0" u="none" dirty="0">
                <a:solidFill>
                  <a:srgbClr val="161617"/>
                </a:solidFill>
                <a:latin typeface="Bahnschrift Condensed" panose="020B0502040204020203" pitchFamily="34" charset="0"/>
              </a:rPr>
              <a:t>Каждый этап урока имеет результат!!!</a:t>
            </a:r>
            <a:endParaRPr sz="2000" dirty="0">
              <a:latin typeface="Bahnschrift Condensed" panose="020B0502040204020203" pitchFamily="34" charset="0"/>
            </a:endParaRPr>
          </a:p>
        </p:txBody>
      </p:sp>
      <p:pic>
        <p:nvPicPr>
          <p:cNvPr id="58373" name="Picture 8" descr="Причина нехватки времени учителя на уроке, и как её избежать. | В помощь  учителю | Яндекс Дзен"/>
          <p:cNvPicPr>
            <a:picLocks noGrp="1" noChangeAspect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8966" y="2780928"/>
            <a:ext cx="3271836" cy="2447925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A4CD6FD-83FF-78B8-5206-B505FE7D14C1}"/>
              </a:ext>
            </a:extLst>
          </p:cNvPr>
          <p:cNvSpPr txBox="1"/>
          <p:nvPr/>
        </p:nvSpPr>
        <p:spPr>
          <a:xfrm>
            <a:off x="407368" y="2434006"/>
            <a:ext cx="3816424" cy="3785652"/>
          </a:xfrm>
          <a:prstGeom prst="rect">
            <a:avLst/>
          </a:prstGeom>
          <a:solidFill>
            <a:srgbClr val="F5E9BD">
              <a:alpha val="10000"/>
            </a:srgb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rgbClr val="C00000"/>
                </a:solidFill>
                <a:latin typeface="Bahnschrift Condensed" panose="020B0502040204020203" pitchFamily="34" charset="0"/>
              </a:rPr>
              <a:t>Заметки на полях…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Bahnschrift Condensed" panose="020B0502040204020203" pitchFamily="34" charset="0"/>
              </a:rPr>
              <a:t>Любой урок начинаем с мотивационной установки на познавательную деятельность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Bahnschrift Condensed" panose="020B0502040204020203" pitchFamily="34" charset="0"/>
              </a:rPr>
              <a:t>Деятельность учителя по привлечению обучающихся к созданию мотивационной ситуации на уроке должна осуществляться систематически. Имеет смысл зафиксировать виды названной деятельности в календарно-тематическом планировании </a:t>
            </a: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D93B485-DCF4-C348-6292-580742F380EA}"/>
              </a:ext>
            </a:extLst>
          </p:cNvPr>
          <p:cNvSpPr txBox="1"/>
          <p:nvPr/>
        </p:nvSpPr>
        <p:spPr>
          <a:xfrm>
            <a:off x="7968208" y="4005064"/>
            <a:ext cx="3614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Bahnschrift Condensed" panose="020B0502040204020203" pitchFamily="34" charset="0"/>
              </a:rPr>
              <a:t>Практическая работа 2</a:t>
            </a:r>
            <a:r>
              <a:rPr lang="ru-RU" dirty="0"/>
              <a:t>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9B80E11-DEC5-7652-15F0-DBDB8BB14436}"/>
              </a:ext>
            </a:extLst>
          </p:cNvPr>
          <p:cNvSpPr/>
          <p:nvPr/>
        </p:nvSpPr>
        <p:spPr>
          <a:xfrm>
            <a:off x="263352" y="1143000"/>
            <a:ext cx="11737304" cy="521335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94E5A1-9783-798E-CB4C-A08BEFADF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7752" y="117408"/>
            <a:ext cx="3254152" cy="575288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Прочтите текст</a:t>
            </a:r>
          </a:p>
        </p:txBody>
      </p:sp>
      <p:pic>
        <p:nvPicPr>
          <p:cNvPr id="3074" name="Picture 1">
            <a:extLst>
              <a:ext uri="{FF2B5EF4-FFF2-40B4-BE49-F238E27FC236}">
                <a16:creationId xmlns:a16="http://schemas.microsoft.com/office/drawing/2014/main" xmlns="" id="{A6456B65-C45C-C033-47F5-968A9B9E3741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0299" y="838213"/>
            <a:ext cx="8043053" cy="4810173"/>
          </a:xfrm>
          <a:noFill/>
        </p:spPr>
      </p:pic>
      <p:pic>
        <p:nvPicPr>
          <p:cNvPr id="3075" name="Picture 2">
            <a:extLst>
              <a:ext uri="{FF2B5EF4-FFF2-40B4-BE49-F238E27FC236}">
                <a16:creationId xmlns:a16="http://schemas.microsoft.com/office/drawing/2014/main" xmlns="" id="{1B996FE0-1DAB-E14A-EFEB-E98357187B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1618" y="5754146"/>
            <a:ext cx="7488832" cy="901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AAC1F94-18ED-0174-FECF-707ACC36FF9C}"/>
              </a:ext>
            </a:extLst>
          </p:cNvPr>
          <p:cNvSpPr/>
          <p:nvPr/>
        </p:nvSpPr>
        <p:spPr>
          <a:xfrm>
            <a:off x="321570" y="692696"/>
            <a:ext cx="7646638" cy="592732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AB10525-5A55-4C60-3802-9E1177A2CF23}"/>
              </a:ext>
            </a:extLst>
          </p:cNvPr>
          <p:cNvSpPr txBox="1"/>
          <p:nvPr/>
        </p:nvSpPr>
        <p:spPr>
          <a:xfrm>
            <a:off x="8108411" y="1304130"/>
            <a:ext cx="3902224" cy="1633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35C4F8C-BB16-A446-C1D2-5F61EDE7E914}"/>
              </a:ext>
            </a:extLst>
          </p:cNvPr>
          <p:cNvSpPr txBox="1"/>
          <p:nvPr/>
        </p:nvSpPr>
        <p:spPr>
          <a:xfrm>
            <a:off x="8256240" y="1124744"/>
            <a:ext cx="3707104" cy="1668149"/>
          </a:xfrm>
          <a:prstGeom prst="rect">
            <a:avLst/>
          </a:prstGeom>
          <a:solidFill>
            <a:srgbClr val="F5E9BD">
              <a:alpha val="14000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800" b="0" i="0" dirty="0">
                <a:solidFill>
                  <a:schemeClr val="tx1"/>
                </a:solidFill>
                <a:effectLst/>
                <a:latin typeface="Bahnschrift Condensed" panose="020B0502040204020203" pitchFamily="34" charset="0"/>
              </a:rPr>
              <a:t>„</a:t>
            </a:r>
            <a:r>
              <a:rPr lang="ru-RU" sz="2000" b="0" i="0" dirty="0">
                <a:solidFill>
                  <a:schemeClr val="tx1"/>
                </a:solidFill>
                <a:effectLst/>
                <a:latin typeface="Bahnschrift Condensed" panose="020B0502040204020203" pitchFamily="34" charset="0"/>
              </a:rPr>
              <a:t>Читайте не затем, чтобы противоречить и опровергать, не затем, чтобы принимать на веру, не затем, чтобы найти предмет для беседы; </a:t>
            </a:r>
            <a:r>
              <a:rPr lang="ru-RU" sz="2000" b="0" i="1" u="sng" dirty="0">
                <a:solidFill>
                  <a:schemeClr val="tx1"/>
                </a:solidFill>
                <a:effectLst/>
                <a:latin typeface="Bahnschrift Condensed" panose="020B0502040204020203" pitchFamily="34" charset="0"/>
              </a:rPr>
              <a:t>но чтобы мыслить и рассуждать</a:t>
            </a:r>
            <a:r>
              <a:rPr lang="ru-RU" sz="2000" b="0" i="0" dirty="0">
                <a:solidFill>
                  <a:schemeClr val="tx1"/>
                </a:solidFill>
                <a:effectLst/>
                <a:latin typeface="Bahnschrift Condensed" panose="020B0502040204020203" pitchFamily="34" charset="0"/>
              </a:rPr>
              <a:t>.  </a:t>
            </a:r>
          </a:p>
          <a:p>
            <a:pPr algn="r">
              <a:lnSpc>
                <a:spcPct val="80000"/>
              </a:lnSpc>
            </a:pPr>
            <a:r>
              <a:rPr lang="ru-RU" sz="2000" b="0" i="0" dirty="0">
                <a:solidFill>
                  <a:schemeClr val="bg2">
                    <a:lumMod val="75000"/>
                  </a:schemeClr>
                </a:solidFill>
                <a:effectLst/>
                <a:latin typeface="Bahnschrift Condensed" panose="020B0502040204020203" pitchFamily="34" charset="0"/>
              </a:rPr>
              <a:t>Френсис Бэкон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0D910F-0303-9BF9-8AA7-FC07ADCE61A7}"/>
              </a:ext>
            </a:extLst>
          </p:cNvPr>
          <p:cNvSpPr txBox="1"/>
          <p:nvPr/>
        </p:nvSpPr>
        <p:spPr>
          <a:xfrm>
            <a:off x="8446712" y="3485740"/>
            <a:ext cx="3496213" cy="83099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Bahnschrift Condensed" panose="020B0502040204020203" pitchFamily="34" charset="0"/>
              </a:rPr>
              <a:t>Чтобы мыслить …</a:t>
            </a:r>
          </a:p>
          <a:p>
            <a:pPr algn="r"/>
            <a:r>
              <a:rPr lang="ru-RU" sz="2400" dirty="0">
                <a:latin typeface="Bahnschrift Condensed" panose="020B0502040204020203" pitchFamily="34" charset="0"/>
              </a:rPr>
              <a:t>           надо понимать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05D5DCB-2FD9-E592-7216-E347EE715696}"/>
              </a:ext>
            </a:extLst>
          </p:cNvPr>
          <p:cNvSpPr txBox="1"/>
          <p:nvPr/>
        </p:nvSpPr>
        <p:spPr>
          <a:xfrm>
            <a:off x="8446712" y="4949541"/>
            <a:ext cx="3326160" cy="461665"/>
          </a:xfrm>
          <a:prstGeom prst="rect">
            <a:avLst/>
          </a:prstGeom>
          <a:solidFill>
            <a:schemeClr val="accent6">
              <a:lumMod val="20000"/>
              <a:lumOff val="80000"/>
              <a:alpha val="16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Bahnschrift Condensed" panose="020B0502040204020203" pitchFamily="34" charset="0"/>
              </a:rPr>
              <a:t>Проверь себя!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8FBA477-97E3-2A8A-1EB0-93BB83364B87}"/>
              </a:ext>
            </a:extLst>
          </p:cNvPr>
          <p:cNvSpPr/>
          <p:nvPr/>
        </p:nvSpPr>
        <p:spPr>
          <a:xfrm>
            <a:off x="4907868" y="5478410"/>
            <a:ext cx="2376264" cy="273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9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Набор текстовыделителей Attache Selection Pastel 1-5 мм 6 цветов №1">
            <a:extLst>
              <a:ext uri="{FF2B5EF4-FFF2-40B4-BE49-F238E27FC236}">
                <a16:creationId xmlns:a16="http://schemas.microsoft.com/office/drawing/2014/main" xmlns="" id="{DF86CCAD-7E94-8F56-CD20-5BF5C5056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097815">
            <a:off x="800310" y="2561463"/>
            <a:ext cx="2329333" cy="232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25490B-EE38-A272-CDF4-949521DA70F8}"/>
              </a:ext>
            </a:extLst>
          </p:cNvPr>
          <p:cNvSpPr txBox="1"/>
          <p:nvPr/>
        </p:nvSpPr>
        <p:spPr>
          <a:xfrm>
            <a:off x="286605" y="1484784"/>
            <a:ext cx="5089315" cy="489364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Bahnschrift Condensed" panose="020B0502040204020203" pitchFamily="34" charset="0"/>
              </a:rPr>
              <a:t>Вам понадобятся: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Condensed" panose="020B0502040204020203" pitchFamily="34" charset="0"/>
              </a:rPr>
              <a:t>и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latin typeface="Bahnschrift Condensed" panose="020B0502040204020203" pitchFamily="34" charset="0"/>
              </a:rPr>
              <a:t>и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latin typeface="Bahnschrift Condensed" panose="020B0502040204020203" pitchFamily="34" charset="0"/>
              </a:rPr>
              <a:t>методические приемы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latin typeface="Bahnschrift Condensed" panose="020B0502040204020203" pitchFamily="34" charset="0"/>
              </a:rPr>
              <a:t>сотрудничество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4F94D3-A56E-8DB9-C2F7-9624AB280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25" y="188640"/>
            <a:ext cx="11334475" cy="1093364"/>
          </a:xfrm>
          <a:solidFill>
            <a:srgbClr val="F5E9BD">
              <a:alpha val="12000"/>
            </a:srgb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algn="just"/>
            <a:r>
              <a:rPr lang="ru-RU" sz="2400" dirty="0">
                <a:solidFill>
                  <a:srgbClr val="C00000"/>
                </a:solidFill>
                <a:latin typeface="Bahnschrift" panose="020B0502040204020203" pitchFamily="34" charset="0"/>
              </a:rPr>
              <a:t>Практическая работа.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Создание банка методических приемов осмысления информации для моделирования урока в контексте читательской грамотности.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xmlns="" id="{50E95AE2-2318-AAB6-A267-98A47C9621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825" y="1916832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253AECE-D0E1-C4BC-586B-B4A2EAE47AC9}"/>
              </a:ext>
            </a:extLst>
          </p:cNvPr>
          <p:cNvSpPr txBox="1"/>
          <p:nvPr/>
        </p:nvSpPr>
        <p:spPr>
          <a:xfrm>
            <a:off x="6493085" y="1484784"/>
            <a:ext cx="5089315" cy="489364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latin typeface="Bahnschrift Condensed" panose="020B0502040204020203" pitchFamily="34" charset="0"/>
              </a:rPr>
              <a:t>Тайминг – 10 минут</a:t>
            </a:r>
          </a:p>
          <a:p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Condensed" panose="020B0502040204020203" pitchFamily="34" charset="0"/>
              </a:rPr>
              <a:t>У каждой группы свой этап урока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Bahnschrift Condensed" panose="020B0502040204020203" pitchFamily="34" charset="0"/>
            </a:endParaRPr>
          </a:p>
        </p:txBody>
      </p:sp>
      <p:pic>
        <p:nvPicPr>
          <p:cNvPr id="12" name="Picture 2" descr="Image 19 of 40">
            <a:extLst>
              <a:ext uri="{FF2B5EF4-FFF2-40B4-BE49-F238E27FC236}">
                <a16:creationId xmlns:a16="http://schemas.microsoft.com/office/drawing/2014/main" xmlns="" id="{18F01A4B-0AC9-E1A9-6354-89C90B271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8482" y="2924944"/>
            <a:ext cx="2758519" cy="2758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23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519ADD94-557D-9FAD-732C-8B74D9E3553A}"/>
              </a:ext>
            </a:extLst>
          </p:cNvPr>
          <p:cNvGrpSpPr/>
          <p:nvPr/>
        </p:nvGrpSpPr>
        <p:grpSpPr>
          <a:xfrm>
            <a:off x="204592" y="4263932"/>
            <a:ext cx="1535831" cy="2461365"/>
            <a:chOff x="363254" y="3707824"/>
            <a:chExt cx="1764996" cy="2999864"/>
          </a:xfrm>
        </p:grpSpPr>
        <p:pic>
          <p:nvPicPr>
            <p:cNvPr id="8" name="Picture 2" descr="Супер Великая Идея Появляется В Голове Синего Человека Который Стоит В  Группе Людей — стоковая векторная графика и другие изображения на тему  Голова - iStock">
              <a:extLst>
                <a:ext uri="{FF2B5EF4-FFF2-40B4-BE49-F238E27FC236}">
                  <a16:creationId xmlns:a16="http://schemas.microsoft.com/office/drawing/2014/main" xmlns="" id="{A1F53044-902E-BE4B-0247-BE40033B860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848" b="90152" l="9738" r="8988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12939" y="3707824"/>
              <a:ext cx="1273838" cy="1340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Человечки с пазлами для презентации - фото и картинки abrakadabra.fun">
              <a:extLst>
                <a:ext uri="{FF2B5EF4-FFF2-40B4-BE49-F238E27FC236}">
                  <a16:creationId xmlns:a16="http://schemas.microsoft.com/office/drawing/2014/main" xmlns="" id="{B1E3B571-06C8-4186-6B94-D9A60EB2B8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254" y="5048684"/>
              <a:ext cx="1764996" cy="1659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6" descr="Желтая звезда рисунок - 77 фото">
              <a:extLst>
                <a:ext uri="{FF2B5EF4-FFF2-40B4-BE49-F238E27FC236}">
                  <a16:creationId xmlns:a16="http://schemas.microsoft.com/office/drawing/2014/main" xmlns="" id="{EA296817-48A7-7E93-3303-DC00C08935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3463000">
              <a:off x="1551931" y="4547746"/>
              <a:ext cx="336115" cy="387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6" descr="Желтая звезда рисунок - 77 фото">
              <a:extLst>
                <a:ext uri="{FF2B5EF4-FFF2-40B4-BE49-F238E27FC236}">
                  <a16:creationId xmlns:a16="http://schemas.microsoft.com/office/drawing/2014/main" xmlns="" id="{92EBD097-AA25-013F-BECB-BCE00A0A76F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209701">
              <a:off x="993357" y="4833851"/>
              <a:ext cx="356501" cy="561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Желтая звезда рисунок - 77 фото">
              <a:extLst>
                <a:ext uri="{FF2B5EF4-FFF2-40B4-BE49-F238E27FC236}">
                  <a16:creationId xmlns:a16="http://schemas.microsoft.com/office/drawing/2014/main" xmlns="" id="{C8EEA157-3D92-308E-0A53-CB5EE8753E8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5798" y="4306405"/>
              <a:ext cx="344466" cy="561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411856" y="120672"/>
            <a:ext cx="11033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Bahnschrift" panose="020B0502040204020203" pitchFamily="34" charset="0"/>
              </a:rPr>
              <a:t>Инструктивная карта урока химии</a:t>
            </a:r>
            <a:br>
              <a:rPr lang="ru-RU" sz="2400" b="1" dirty="0">
                <a:solidFill>
                  <a:srgbClr val="C00000"/>
                </a:solidFill>
                <a:latin typeface="Bahnschrift" panose="020B0502040204020203" pitchFamily="34" charset="0"/>
              </a:rPr>
            </a:br>
            <a:r>
              <a:rPr lang="ru-RU" sz="2400" b="1" dirty="0">
                <a:solidFill>
                  <a:srgbClr val="C00000"/>
                </a:solidFill>
                <a:latin typeface="Bahnschrift" panose="020B0502040204020203" pitchFamily="34" charset="0"/>
              </a:rPr>
              <a:t>с использованием приемов читательской грамотности </a:t>
            </a:r>
            <a:r>
              <a:rPr lang="ru-RU" sz="2400" b="1" dirty="0">
                <a:latin typeface="Bahnschrift" panose="020B0502040204020203" pitchFamily="34" charset="0"/>
              </a:rPr>
              <a:t/>
            </a:r>
            <a:br>
              <a:rPr lang="ru-RU" sz="2400" b="1" dirty="0">
                <a:latin typeface="Bahnschrift" panose="020B0502040204020203" pitchFamily="34" charset="0"/>
              </a:rPr>
            </a:br>
            <a:endParaRPr lang="ru-RU" sz="2400" b="1" dirty="0">
              <a:latin typeface="Bahnschrift" panose="020B0502040204020203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3895C00E-E334-4FCD-B7BC-3591EABD5B04}"/>
              </a:ext>
            </a:extLst>
          </p:cNvPr>
          <p:cNvGraphicFramePr>
            <a:graphicFrameLocks noGrp="1"/>
          </p:cNvGraphicFramePr>
          <p:nvPr/>
        </p:nvGraphicFramePr>
        <p:xfrm>
          <a:off x="1899085" y="1321001"/>
          <a:ext cx="8393830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8580">
                  <a:extLst>
                    <a:ext uri="{9D8B030D-6E8A-4147-A177-3AD203B41FA5}">
                      <a16:colId xmlns:a16="http://schemas.microsoft.com/office/drawing/2014/main" xmlns="" val="855785302"/>
                    </a:ext>
                  </a:extLst>
                </a:gridCol>
                <a:gridCol w="6275250">
                  <a:extLst>
                    <a:ext uri="{9D8B030D-6E8A-4147-A177-3AD203B41FA5}">
                      <a16:colId xmlns:a16="http://schemas.microsoft.com/office/drawing/2014/main" xmlns="" val="875594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Bahnschrift SemiBold Condensed" panose="020B0502040204020203" pitchFamily="34" charset="0"/>
                        </a:rPr>
                        <a:t>Этап урока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Bahnschrift SemiBold Condensed" panose="020B0502040204020203" pitchFamily="34" charset="0"/>
                        </a:rPr>
                        <a:t>Используемые приемы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15109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Bahnschrift SemiBold Condensed" panose="020B0502040204020203" pitchFamily="34" charset="0"/>
                        </a:rPr>
                        <a:t>Мотивационно-целевой </a:t>
                      </a:r>
                    </a:p>
                    <a:p>
                      <a:endParaRPr lang="ru-RU" sz="2400" dirty="0">
                        <a:latin typeface="Bahnschrift SemiBold Condensed" panose="020B0502040204020203" pitchFamily="34" charset="0"/>
                      </a:endParaRPr>
                    </a:p>
                  </a:txBody>
                  <a:tcPr>
                    <a:solidFill>
                      <a:srgbClr val="FD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DF2EA">
                        <a:alpha val="4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75068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Bahnschrift SemiBold Condensed" panose="020B0502040204020203" pitchFamily="34" charset="0"/>
                        </a:rPr>
                        <a:t>Операционно-деятельностный</a:t>
                      </a:r>
                    </a:p>
                    <a:p>
                      <a:endParaRPr lang="ru-RU" sz="2400" dirty="0">
                        <a:latin typeface="Bahnschrift SemiBold Condensed" panose="020B0502040204020203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2505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Bahnschrift SemiBold Condensed" panose="020B0502040204020203" pitchFamily="34" charset="0"/>
                        </a:rPr>
                        <a:t>Рефлексивно–оценочный</a:t>
                      </a:r>
                    </a:p>
                    <a:p>
                      <a:endParaRPr lang="ru-RU" sz="2400" dirty="0">
                        <a:latin typeface="Bahnschrift SemiBold Condensed" panose="020B0502040204020203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8629998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1D85582-9705-B7CE-BF5F-E3A6FC054495}"/>
              </a:ext>
            </a:extLst>
          </p:cNvPr>
          <p:cNvSpPr txBox="1"/>
          <p:nvPr/>
        </p:nvSpPr>
        <p:spPr>
          <a:xfrm>
            <a:off x="1899085" y="5688120"/>
            <a:ext cx="839383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Bahnschrift SemiBold Condensed" panose="020B0502040204020203" pitchFamily="34" charset="0"/>
              </a:rPr>
              <a:t>Системный подход в решении любой проблемы,  всегда  даёт   положительный</a:t>
            </a:r>
            <a:br>
              <a:rPr lang="ru-RU" sz="1600" dirty="0">
                <a:latin typeface="Bahnschrift SemiBold Condensed" panose="020B0502040204020203" pitchFamily="34" charset="0"/>
              </a:rPr>
            </a:br>
            <a:r>
              <a:rPr lang="ru-RU" sz="1600" dirty="0">
                <a:latin typeface="Bahnschrift SemiBold Condensed" panose="020B0502040204020203" pitchFamily="34" charset="0"/>
              </a:rPr>
              <a:t>результат, а   бессистемный  -   зря потраченное время!</a:t>
            </a: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3C11F611-6680-AA7E-0E31-65400F3852C1}"/>
              </a:ext>
            </a:extLst>
          </p:cNvPr>
          <p:cNvGrpSpPr/>
          <p:nvPr/>
        </p:nvGrpSpPr>
        <p:grpSpPr>
          <a:xfrm>
            <a:off x="3940697" y="1706595"/>
            <a:ext cx="6044726" cy="3881319"/>
            <a:chOff x="3940697" y="1706595"/>
            <a:chExt cx="6044726" cy="3881319"/>
          </a:xfrm>
        </p:grpSpPr>
        <p:pic>
          <p:nvPicPr>
            <p:cNvPr id="15" name="Picture 4" descr="Желтый стикер иллюстрация штока. иллюстрации насчитывающей стикер - 45574819">
              <a:extLst>
                <a:ext uri="{FF2B5EF4-FFF2-40B4-BE49-F238E27FC236}">
                  <a16:creationId xmlns:a16="http://schemas.microsoft.com/office/drawing/2014/main" xmlns="" id="{6D1B6089-4B25-1338-E196-1516F6377B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730" y="4154367"/>
              <a:ext cx="1862779" cy="1382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4" descr="Желтый стикер иллюстрация штока. иллюстрации насчитывающей стикер - 45574819">
              <a:extLst>
                <a:ext uri="{FF2B5EF4-FFF2-40B4-BE49-F238E27FC236}">
                  <a16:creationId xmlns:a16="http://schemas.microsoft.com/office/drawing/2014/main" xmlns="" id="{7EBC1C93-AA35-6D28-45CD-47820333DC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0144" y="4205282"/>
              <a:ext cx="1862779" cy="1382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xmlns="" id="{950AEDC6-E127-C778-BDCA-A7FD68C72459}"/>
                </a:ext>
              </a:extLst>
            </p:cNvPr>
            <p:cNvGrpSpPr/>
            <p:nvPr/>
          </p:nvGrpSpPr>
          <p:grpSpPr>
            <a:xfrm>
              <a:off x="3940697" y="1706595"/>
              <a:ext cx="6044726" cy="3277396"/>
              <a:chOff x="3940697" y="1706595"/>
              <a:chExt cx="6044726" cy="3277396"/>
            </a:xfrm>
          </p:grpSpPr>
          <p:pic>
            <p:nvPicPr>
              <p:cNvPr id="14" name="Picture 4" descr="Желтый стикер иллюстрация штока. иллюстрации насчитывающей стикер - 45574819">
                <a:extLst>
                  <a:ext uri="{FF2B5EF4-FFF2-40B4-BE49-F238E27FC236}">
                    <a16:creationId xmlns:a16="http://schemas.microsoft.com/office/drawing/2014/main" xmlns="" id="{DEA87524-C436-8BAA-903A-613652D5DBE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40697" y="1743287"/>
                <a:ext cx="1862779" cy="1382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" name="Picture 4" descr="Желтый стикер иллюстрация штока. иллюстрации насчитывающей стикер - 45574819">
                <a:extLst>
                  <a:ext uri="{FF2B5EF4-FFF2-40B4-BE49-F238E27FC236}">
                    <a16:creationId xmlns:a16="http://schemas.microsoft.com/office/drawing/2014/main" xmlns="" id="{1182A919-9D2F-DE68-AEE9-96D0F8A993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1583" y="2943616"/>
                <a:ext cx="1862779" cy="1382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" name="Picture 4" descr="Желтый стикер иллюстрация штока. иллюстрации насчитывающей стикер - 45574819">
                <a:extLst>
                  <a:ext uri="{FF2B5EF4-FFF2-40B4-BE49-F238E27FC236}">
                    <a16:creationId xmlns:a16="http://schemas.microsoft.com/office/drawing/2014/main" xmlns="" id="{72E22743-CEE2-15AD-1823-34F7C7589AF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8092" y="1743287"/>
                <a:ext cx="1862779" cy="1382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C45322AA-1225-7A27-E632-292EB8515022}"/>
                  </a:ext>
                </a:extLst>
              </p:cNvPr>
              <p:cNvSpPr txBox="1"/>
              <p:nvPr/>
            </p:nvSpPr>
            <p:spPr>
              <a:xfrm>
                <a:off x="7074454" y="4546948"/>
                <a:ext cx="1048190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1400" dirty="0">
                    <a:latin typeface="Bahnschrift SemiBold Condensed" panose="020B0502040204020203" pitchFamily="34" charset="0"/>
                  </a:rPr>
                  <a:t>Границы применимости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2F2F0CDA-B8EF-FC7B-D92D-E81399310B6C}"/>
                  </a:ext>
                </a:extLst>
              </p:cNvPr>
              <p:cNvSpPr txBox="1"/>
              <p:nvPr/>
            </p:nvSpPr>
            <p:spPr>
              <a:xfrm>
                <a:off x="4388884" y="2126826"/>
                <a:ext cx="11649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dirty="0">
                    <a:latin typeface="Bahnschrift SemiBold Condensed" panose="020B0502040204020203" pitchFamily="34" charset="0"/>
                  </a:rPr>
                  <a:t>Облако тегов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173DE31F-800C-B13A-9304-A1DD7716B1C0}"/>
                  </a:ext>
                </a:extLst>
              </p:cNvPr>
              <p:cNvSpPr txBox="1"/>
              <p:nvPr/>
            </p:nvSpPr>
            <p:spPr>
              <a:xfrm>
                <a:off x="6324160" y="2111000"/>
                <a:ext cx="143374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dirty="0">
                    <a:latin typeface="Bahnschrift SemiBold Condensed" panose="020B0502040204020203" pitchFamily="34" charset="0"/>
                  </a:rPr>
                  <a:t>Найди проблему!</a:t>
                </a:r>
              </a:p>
            </p:txBody>
          </p:sp>
          <p:pic>
            <p:nvPicPr>
              <p:cNvPr id="22" name="Picture 4" descr="Желтый стикер иллюстрация штока. иллюстрации насчитывающей стикер - 45574819">
                <a:extLst>
                  <a:ext uri="{FF2B5EF4-FFF2-40B4-BE49-F238E27FC236}">
                    <a16:creationId xmlns:a16="http://schemas.microsoft.com/office/drawing/2014/main" xmlns="" id="{02C16D08-BFEC-6D1F-AF3A-719C82F3501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22644" y="1706595"/>
                <a:ext cx="1862779" cy="1382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2B060951-E835-57E3-CEFA-B7C53EC0D02E}"/>
                  </a:ext>
                </a:extLst>
              </p:cNvPr>
              <p:cNvSpPr txBox="1"/>
              <p:nvPr/>
            </p:nvSpPr>
            <p:spPr>
              <a:xfrm>
                <a:off x="8503861" y="2046368"/>
                <a:ext cx="1205462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1400" dirty="0">
                    <a:latin typeface="Bahnschrift SemiBold Condensed" panose="020B0502040204020203" pitchFamily="34" charset="0"/>
                  </a:rPr>
                  <a:t>Химическая путаница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5ED75C8E-A60F-2AA9-80B5-9831FCFB1EC4}"/>
                  </a:ext>
                </a:extLst>
              </p:cNvPr>
              <p:cNvSpPr txBox="1"/>
              <p:nvPr/>
            </p:nvSpPr>
            <p:spPr>
              <a:xfrm>
                <a:off x="4358165" y="4611580"/>
                <a:ext cx="12263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1400" dirty="0">
                    <a:latin typeface="Bahnschrift SemiBold Condensed" panose="020B0502040204020203" pitchFamily="34" charset="0"/>
                  </a:rPr>
                  <a:t>Карты согласия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56F7AF05-BA55-D00D-5DC7-8D133FB9CDE8}"/>
                  </a:ext>
                </a:extLst>
              </p:cNvPr>
              <p:cNvSpPr txBox="1"/>
              <p:nvPr/>
            </p:nvSpPr>
            <p:spPr>
              <a:xfrm>
                <a:off x="4388884" y="3351883"/>
                <a:ext cx="1414592" cy="264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ru-RU" sz="1400" dirty="0">
                    <a:latin typeface="Bahnschrift SemiBold Condensed" panose="020B0502040204020203" pitchFamily="34" charset="0"/>
                  </a:rPr>
                  <a:t>Работа с данными </a:t>
                </a:r>
              </a:p>
            </p:txBody>
          </p:sp>
          <p:pic>
            <p:nvPicPr>
              <p:cNvPr id="26" name="Picture 4" descr="Желтый стикер иллюстрация штока. иллюстрации насчитывающей стикер - 45574819">
                <a:extLst>
                  <a:ext uri="{FF2B5EF4-FFF2-40B4-BE49-F238E27FC236}">
                    <a16:creationId xmlns:a16="http://schemas.microsoft.com/office/drawing/2014/main" xmlns="" id="{C9C916ED-8BF5-3EF3-FF58-81FA8E930F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80538" y="2901650"/>
                <a:ext cx="1862779" cy="1382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55189274-41D9-AAEA-4CAB-F10C95733002}"/>
                  </a:ext>
                </a:extLst>
              </p:cNvPr>
              <p:cNvSpPr txBox="1"/>
              <p:nvPr/>
            </p:nvSpPr>
            <p:spPr>
              <a:xfrm>
                <a:off x="6096000" y="3277040"/>
                <a:ext cx="1315591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1400" dirty="0">
                    <a:latin typeface="Bahnschrift SemiBold Condensed" panose="020B0502040204020203" pitchFamily="34" charset="0"/>
                  </a:rPr>
                  <a:t>Концептуальная идея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A399D2DA-0FA9-6E58-4AC1-BA9C9A3D4C49}"/>
              </a:ext>
            </a:extLst>
          </p:cNvPr>
          <p:cNvGrpSpPr/>
          <p:nvPr/>
        </p:nvGrpSpPr>
        <p:grpSpPr bwMode="auto">
          <a:xfrm>
            <a:off x="9564652" y="4892504"/>
            <a:ext cx="2509032" cy="1984567"/>
            <a:chOff x="2862944" y="1324017"/>
            <a:chExt cx="4855566" cy="3369807"/>
          </a:xfrm>
        </p:grpSpPr>
        <p:pic>
          <p:nvPicPr>
            <p:cNvPr id="6" name="Picture 2" descr="https://image.jimcdn.com/app/cms/image/transf/none/path/s5b9fb8d76b36150a/image/i667357f5e2e2dfd3/version/1464976166/image.png">
              <a:extLst>
                <a:ext uri="{FF2B5EF4-FFF2-40B4-BE49-F238E27FC236}">
                  <a16:creationId xmlns:a16="http://schemas.microsoft.com/office/drawing/2014/main" xmlns="" id="{67B6C766-124A-8E38-5257-A565E04CCA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 bwMode="auto">
            <a:xfrm>
              <a:off x="3264504" y="1324017"/>
              <a:ext cx="4454006" cy="3369807"/>
            </a:xfrm>
            <a:prstGeom prst="rect">
              <a:avLst/>
            </a:prstGeom>
            <a:noFill/>
          </p:spPr>
        </p:pic>
        <p:pic>
          <p:nvPicPr>
            <p:cNvPr id="13" name="Picture 11" descr="https://static.tildacdn.com/tild3335-6230-4463-a238-663533653561/red_arrow_PNG12.png">
              <a:extLst>
                <a:ext uri="{FF2B5EF4-FFF2-40B4-BE49-F238E27FC236}">
                  <a16:creationId xmlns:a16="http://schemas.microsoft.com/office/drawing/2014/main" xmlns="" id="{6299F11F-964F-5E36-E215-5707EC769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 bwMode="auto">
            <a:xfrm rot="9238830">
              <a:off x="5359118" y="1436314"/>
              <a:ext cx="895349" cy="803120"/>
            </a:xfrm>
            <a:prstGeom prst="rect">
              <a:avLst/>
            </a:prstGeom>
            <a:noFill/>
          </p:spPr>
        </p:pic>
        <p:pic>
          <p:nvPicPr>
            <p:cNvPr id="14" name="Picture 11" descr="https://static.tildacdn.com/tild3335-6230-4463-a238-663533653561/red_arrow_PNG12.png">
              <a:extLst>
                <a:ext uri="{FF2B5EF4-FFF2-40B4-BE49-F238E27FC236}">
                  <a16:creationId xmlns:a16="http://schemas.microsoft.com/office/drawing/2014/main" xmlns="" id="{A14202C7-89F7-686C-C7B7-79EB4E70B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 bwMode="auto">
            <a:xfrm rot="-4885968">
              <a:off x="6096000" y="3655375"/>
              <a:ext cx="803120" cy="895349"/>
            </a:xfrm>
            <a:prstGeom prst="rect">
              <a:avLst/>
            </a:prstGeom>
            <a:noFill/>
          </p:spPr>
        </p:pic>
        <p:pic>
          <p:nvPicPr>
            <p:cNvPr id="15" name="Picture 11" descr="https://static.tildacdn.com/tild3335-6230-4463-a238-663533653561/red_arrow_PNG12.png">
              <a:extLst>
                <a:ext uri="{FF2B5EF4-FFF2-40B4-BE49-F238E27FC236}">
                  <a16:creationId xmlns:a16="http://schemas.microsoft.com/office/drawing/2014/main" xmlns="" id="{212F4C42-FAF4-9FEF-8CFA-5A11C6132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 bwMode="auto">
            <a:xfrm rot="2837471">
              <a:off x="2862944" y="3030861"/>
              <a:ext cx="803120" cy="895349"/>
            </a:xfrm>
            <a:prstGeom prst="rect">
              <a:avLst/>
            </a:prstGeom>
            <a:noFill/>
          </p:spPr>
        </p:pic>
      </p:grpSp>
      <p:sp>
        <p:nvSpPr>
          <p:cNvPr id="3" name="TextBox 2"/>
          <p:cNvSpPr txBox="1"/>
          <p:nvPr/>
        </p:nvSpPr>
        <p:spPr>
          <a:xfrm>
            <a:off x="411856" y="120672"/>
            <a:ext cx="11033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Bahnschrift" panose="020B0502040204020203" pitchFamily="34" charset="0"/>
              </a:rPr>
              <a:t>Инструктивная карта урока</a:t>
            </a:r>
            <a:br>
              <a:rPr lang="ru-RU" sz="2400" b="1" dirty="0">
                <a:solidFill>
                  <a:srgbClr val="C00000"/>
                </a:solidFill>
                <a:latin typeface="Bahnschrift" panose="020B0502040204020203" pitchFamily="34" charset="0"/>
              </a:rPr>
            </a:br>
            <a:r>
              <a:rPr lang="ru-RU" sz="2400" b="1" dirty="0">
                <a:solidFill>
                  <a:srgbClr val="C00000"/>
                </a:solidFill>
                <a:latin typeface="Bahnschrift" panose="020B0502040204020203" pitchFamily="34" charset="0"/>
              </a:rPr>
              <a:t>с использованием приемов читательской грамотности </a:t>
            </a:r>
            <a:r>
              <a:rPr lang="ru-RU" sz="2400" b="1" dirty="0">
                <a:latin typeface="Bahnschrift" panose="020B0502040204020203" pitchFamily="34" charset="0"/>
              </a:rPr>
              <a:t/>
            </a:r>
            <a:br>
              <a:rPr lang="ru-RU" sz="2400" b="1" dirty="0">
                <a:latin typeface="Bahnschrift" panose="020B0502040204020203" pitchFamily="34" charset="0"/>
              </a:rPr>
            </a:br>
            <a:endParaRPr lang="ru-RU" sz="2400" b="1" dirty="0">
              <a:latin typeface="Bahnschrift" panose="020B0502040204020203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3895C00E-E334-4FCD-B7BC-3591EABD5B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643256"/>
              </p:ext>
            </p:extLst>
          </p:nvPr>
        </p:nvGraphicFramePr>
        <p:xfrm>
          <a:off x="1899085" y="1321001"/>
          <a:ext cx="8393830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8580">
                  <a:extLst>
                    <a:ext uri="{9D8B030D-6E8A-4147-A177-3AD203B41FA5}">
                      <a16:colId xmlns:a16="http://schemas.microsoft.com/office/drawing/2014/main" xmlns="" val="855785302"/>
                    </a:ext>
                  </a:extLst>
                </a:gridCol>
                <a:gridCol w="6275250">
                  <a:extLst>
                    <a:ext uri="{9D8B030D-6E8A-4147-A177-3AD203B41FA5}">
                      <a16:colId xmlns:a16="http://schemas.microsoft.com/office/drawing/2014/main" xmlns="" val="875594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Bahnschrift SemiBold Condensed" panose="020B0502040204020203" pitchFamily="34" charset="0"/>
                        </a:rPr>
                        <a:t>Этап урока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Bahnschrift SemiBold Condensed" panose="020B0502040204020203" pitchFamily="34" charset="0"/>
                        </a:rPr>
                        <a:t>Используемые приемы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15109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Bahnschrift SemiBold Condensed" panose="020B0502040204020203" pitchFamily="34" charset="0"/>
                        </a:rPr>
                        <a:t>Мотивационно-целевой </a:t>
                      </a:r>
                    </a:p>
                    <a:p>
                      <a:endParaRPr lang="ru-RU" sz="2400" dirty="0">
                        <a:latin typeface="Bahnschrift SemiBold Condensed" panose="020B0502040204020203" pitchFamily="34" charset="0"/>
                      </a:endParaRPr>
                    </a:p>
                  </a:txBody>
                  <a:tcPr>
                    <a:solidFill>
                      <a:srgbClr val="FD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DF2EA">
                        <a:alpha val="4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75068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Bahnschrift SemiBold Condensed" panose="020B0502040204020203" pitchFamily="34" charset="0"/>
                        </a:rPr>
                        <a:t>Операционно-деятельностный</a:t>
                      </a:r>
                    </a:p>
                    <a:p>
                      <a:endParaRPr lang="ru-RU" sz="2400" dirty="0">
                        <a:latin typeface="Bahnschrift SemiBold Condensed" panose="020B0502040204020203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2505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Bahnschrift SemiBold Condensed" panose="020B0502040204020203" pitchFamily="34" charset="0"/>
                        </a:rPr>
                        <a:t>Рефлексивно–оценочный</a:t>
                      </a:r>
                    </a:p>
                    <a:p>
                      <a:endParaRPr lang="ru-RU" sz="2400" dirty="0">
                        <a:latin typeface="Bahnschrift SemiBold Condensed" panose="020B0502040204020203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8629998"/>
                  </a:ext>
                </a:extLst>
              </a:tr>
            </a:tbl>
          </a:graphicData>
        </a:graphic>
      </p:graphicFrame>
      <p:grpSp>
        <p:nvGrpSpPr>
          <p:cNvPr id="16" name="Группа 3">
            <a:extLst>
              <a:ext uri="{FF2B5EF4-FFF2-40B4-BE49-F238E27FC236}">
                <a16:creationId xmlns:a16="http://schemas.microsoft.com/office/drawing/2014/main" xmlns="" id="{ED0AA87B-555B-38FB-7EDD-21F0E1886947}"/>
              </a:ext>
            </a:extLst>
          </p:cNvPr>
          <p:cNvGrpSpPr/>
          <p:nvPr/>
        </p:nvGrpSpPr>
        <p:grpSpPr bwMode="auto">
          <a:xfrm>
            <a:off x="118316" y="4892504"/>
            <a:ext cx="1780769" cy="1844824"/>
            <a:chOff x="9493135" y="2567681"/>
            <a:chExt cx="2542307" cy="2447761"/>
          </a:xfrm>
        </p:grpSpPr>
        <p:grpSp>
          <p:nvGrpSpPr>
            <p:cNvPr id="17" name="Группа 1">
              <a:extLst>
                <a:ext uri="{FF2B5EF4-FFF2-40B4-BE49-F238E27FC236}">
                  <a16:creationId xmlns:a16="http://schemas.microsoft.com/office/drawing/2014/main" xmlns="" id="{0934641E-6AE4-C629-D38A-9DB5ABB5F276}"/>
                </a:ext>
              </a:extLst>
            </p:cNvPr>
            <p:cNvGrpSpPr/>
            <p:nvPr/>
          </p:nvGrpSpPr>
          <p:grpSpPr bwMode="auto">
            <a:xfrm>
              <a:off x="9493135" y="2567681"/>
              <a:ext cx="2542307" cy="2286952"/>
              <a:chOff x="9493135" y="2567681"/>
              <a:chExt cx="2542307" cy="2286952"/>
            </a:xfrm>
          </p:grpSpPr>
          <p:pic>
            <p:nvPicPr>
              <p:cNvPr id="19" name="Picture 7" descr="https://png.pngtree.com/png-clipart/20190705/original/pngtree-characters-at-a-cartoon-dinner-png-image_4283776.jpg">
                <a:extLst>
                  <a:ext uri="{FF2B5EF4-FFF2-40B4-BE49-F238E27FC236}">
                    <a16:creationId xmlns:a16="http://schemas.microsoft.com/office/drawing/2014/main" xmlns="" id="{F8B07311-E9C2-6895-582A-B978AD67F0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clrChange>
                  <a:clrFrom>
                    <a:srgbClr val="ECECEC"/>
                  </a:clrFrom>
                  <a:clrTo>
                    <a:srgbClr val="ECECEC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/>
            </p:blipFill>
            <p:spPr bwMode="auto">
              <a:xfrm>
                <a:off x="9493135" y="2567681"/>
                <a:ext cx="2542307" cy="2286952"/>
              </a:xfrm>
              <a:prstGeom prst="rect">
                <a:avLst/>
              </a:prstGeom>
              <a:noFill/>
            </p:spPr>
          </p:pic>
          <p:pic>
            <p:nvPicPr>
              <p:cNvPr id="20" name="Picture 11" descr="https://static.tildacdn.com/tild3335-6230-4463-a238-663533653561/red_arrow_PNG12.png">
                <a:extLst>
                  <a:ext uri="{FF2B5EF4-FFF2-40B4-BE49-F238E27FC236}">
                    <a16:creationId xmlns:a16="http://schemas.microsoft.com/office/drawing/2014/main" xmlns="" id="{6AF715AB-281E-81D9-673B-5851E8147B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clrChange>
                  <a:clrFrom>
                    <a:srgbClr val="ECECEC"/>
                  </a:clrFrom>
                  <a:clrTo>
                    <a:srgbClr val="ECECEC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/>
            </p:blipFill>
            <p:spPr bwMode="auto">
              <a:xfrm rot="10153598">
                <a:off x="11235407" y="3075038"/>
                <a:ext cx="582681" cy="522660"/>
              </a:xfrm>
              <a:prstGeom prst="rect">
                <a:avLst/>
              </a:prstGeom>
              <a:noFill/>
            </p:spPr>
          </p:pic>
          <p:pic>
            <p:nvPicPr>
              <p:cNvPr id="21" name="Picture 11" descr="https://static.tildacdn.com/tild3335-6230-4463-a238-663533653561/red_arrow_PNG12.png">
                <a:extLst>
                  <a:ext uri="{FF2B5EF4-FFF2-40B4-BE49-F238E27FC236}">
                    <a16:creationId xmlns:a16="http://schemas.microsoft.com/office/drawing/2014/main" xmlns="" id="{C5575E44-DB7B-9CCB-CA38-0FFDDB5968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clrChange>
                  <a:clrFrom>
                    <a:srgbClr val="ECECEC"/>
                  </a:clrFrom>
                  <a:clrTo>
                    <a:srgbClr val="ECECEC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/>
            </p:blipFill>
            <p:spPr bwMode="auto">
              <a:xfrm rot="6423475">
                <a:off x="10016011" y="3113960"/>
                <a:ext cx="398997" cy="444817"/>
              </a:xfrm>
              <a:prstGeom prst="rect">
                <a:avLst/>
              </a:prstGeom>
              <a:noFill/>
            </p:spPr>
          </p:pic>
          <p:pic>
            <p:nvPicPr>
              <p:cNvPr id="22" name="Picture 11" descr="https://static.tildacdn.com/tild3335-6230-4463-a238-663533653561/red_arrow_PNG12.png">
                <a:extLst>
                  <a:ext uri="{FF2B5EF4-FFF2-40B4-BE49-F238E27FC236}">
                    <a16:creationId xmlns:a16="http://schemas.microsoft.com/office/drawing/2014/main" xmlns="" id="{E4805DF9-D156-5513-FD15-A2EB4AA3D7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clrChange>
                  <a:clrFrom>
                    <a:srgbClr val="ECECEC"/>
                  </a:clrFrom>
                  <a:clrTo>
                    <a:srgbClr val="ECECEC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/>
            </p:blipFill>
            <p:spPr bwMode="auto">
              <a:xfrm rot="8431301">
                <a:off x="10525193" y="2994123"/>
                <a:ext cx="605242" cy="542897"/>
              </a:xfrm>
              <a:prstGeom prst="rect">
                <a:avLst/>
              </a:prstGeom>
              <a:noFill/>
            </p:spPr>
          </p:pic>
        </p:grpSp>
        <p:pic>
          <p:nvPicPr>
            <p:cNvPr id="18" name="Picture 11" descr="https://static.tildacdn.com/tild3335-6230-4463-a238-663533653561/red_arrow_PNG12.png">
              <a:extLst>
                <a:ext uri="{FF2B5EF4-FFF2-40B4-BE49-F238E27FC236}">
                  <a16:creationId xmlns:a16="http://schemas.microsoft.com/office/drawing/2014/main" xmlns="" id="{159CA991-C3E3-6ED5-EC20-EEBB3547F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ECECEC"/>
                </a:clrFrom>
                <a:clrTo>
                  <a:srgbClr val="ECECE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 bwMode="auto">
            <a:xfrm rot="-1684475">
              <a:off x="10531733" y="4484278"/>
              <a:ext cx="592162" cy="531164"/>
            </a:xfrm>
            <a:prstGeom prst="rect">
              <a:avLst/>
            </a:prstGeom>
            <a:noFill/>
          </p:spPr>
        </p:pic>
      </p:grpSp>
      <p:pic>
        <p:nvPicPr>
          <p:cNvPr id="7" name="Picture 4" descr="Желтый стикер иллюстрация штока. иллюстрации насчитывающей стикер - 45574819">
            <a:extLst>
              <a:ext uri="{FF2B5EF4-FFF2-40B4-BE49-F238E27FC236}">
                <a16:creationId xmlns:a16="http://schemas.microsoft.com/office/drawing/2014/main" xmlns="" id="{9FB794E4-F911-530B-A7A8-F8B288648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0697" y="1743287"/>
            <a:ext cx="1862779" cy="138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Желтый стикер иллюстрация штока. иллюстрации насчитывающей стикер - 45574819">
            <a:extLst>
              <a:ext uri="{FF2B5EF4-FFF2-40B4-BE49-F238E27FC236}">
                <a16:creationId xmlns:a16="http://schemas.microsoft.com/office/drawing/2014/main" xmlns="" id="{B8E5CDC6-BB1E-F58F-9375-3247BF11A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1466" y="1718433"/>
            <a:ext cx="1862779" cy="138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35BDF43-3058-59B5-CF4D-556A289DCFC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8148" y="2817502"/>
            <a:ext cx="1865538" cy="138391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5661107-2CD6-3F31-AC4A-35A81DB99AB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8534" y="2838801"/>
            <a:ext cx="1865538" cy="138391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2D8F3C1-E8DD-2340-E1A7-10F0B4FF814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579" y="4189173"/>
            <a:ext cx="1865538" cy="138391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E469441-E080-7335-68E0-0A8EB6F58F90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9648" y="4074811"/>
            <a:ext cx="1865538" cy="138391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106A2085-F0EE-B390-08E8-7DEC28C05E1A}"/>
              </a:ext>
            </a:extLst>
          </p:cNvPr>
          <p:cNvSpPr txBox="1"/>
          <p:nvPr/>
        </p:nvSpPr>
        <p:spPr>
          <a:xfrm>
            <a:off x="4388884" y="2126826"/>
            <a:ext cx="1164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Bahnschrift SemiBold Condensed" panose="020B0502040204020203" pitchFamily="34" charset="0"/>
              </a:rPr>
              <a:t>загадки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EA1012C4-003D-4CF3-ACE5-FEAB6BE794B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6540" y="2167965"/>
            <a:ext cx="1164437" cy="37798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40EE1EC-8170-626A-C62C-BB813CCF26F5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7319" y="2192900"/>
            <a:ext cx="1164437" cy="37798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67A74C74-9B22-B5E2-CE89-B11B89A72DF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4334" y="1733551"/>
            <a:ext cx="1859441" cy="1383912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B107953D-913F-0A42-0A88-6105753DF6C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7010" y="2910793"/>
            <a:ext cx="1859441" cy="138391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8905FF2A-37C3-4A85-3E54-260D436163AB}"/>
              </a:ext>
            </a:extLst>
          </p:cNvPr>
          <p:cNvSpPr txBox="1"/>
          <p:nvPr/>
        </p:nvSpPr>
        <p:spPr>
          <a:xfrm>
            <a:off x="8185505" y="2228663"/>
            <a:ext cx="1164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Bahnschrift SemiBold Condensed" panose="020B0502040204020203" pitchFamily="34" charset="0"/>
              </a:rPr>
              <a:t>стихотворения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E6E63603-72C0-DB54-5DAD-FFE5F90F55BA}"/>
              </a:ext>
            </a:extLst>
          </p:cNvPr>
          <p:cNvSpPr txBox="1"/>
          <p:nvPr/>
        </p:nvSpPr>
        <p:spPr>
          <a:xfrm>
            <a:off x="4677250" y="4575688"/>
            <a:ext cx="1164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Bahnschrift SemiBold Condensed" panose="020B0502040204020203" pitchFamily="34" charset="0"/>
              </a:rPr>
              <a:t>Закончи предложение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4C8BC7C4-F89F-2003-CD45-90DB5A61BB21}"/>
              </a:ext>
            </a:extLst>
          </p:cNvPr>
          <p:cNvSpPr txBox="1"/>
          <p:nvPr/>
        </p:nvSpPr>
        <p:spPr>
          <a:xfrm>
            <a:off x="4312057" y="3309246"/>
            <a:ext cx="1164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Bahnschrift SemiBold Condensed" panose="020B0502040204020203" pitchFamily="34" charset="0"/>
              </a:rPr>
              <a:t>кейс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FEFA98C6-C4E7-2A86-6A51-47E5F226FFB4}"/>
              </a:ext>
            </a:extLst>
          </p:cNvPr>
          <p:cNvSpPr txBox="1"/>
          <p:nvPr/>
        </p:nvSpPr>
        <p:spPr>
          <a:xfrm>
            <a:off x="5978545" y="3257734"/>
            <a:ext cx="1164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>
                <a:latin typeface="Bahnschrift SemiBold Condensed" panose="020B0502040204020203" pitchFamily="34" charset="0"/>
              </a:rPr>
              <a:t>фишбоун</a:t>
            </a:r>
            <a:endParaRPr lang="ru-RU" sz="1400" dirty="0">
              <a:latin typeface="Bahnschrift SemiBold Condensed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1F1ADE51-5007-EA37-62B2-FEE26AE50FD3}"/>
              </a:ext>
            </a:extLst>
          </p:cNvPr>
          <p:cNvSpPr txBox="1"/>
          <p:nvPr/>
        </p:nvSpPr>
        <p:spPr>
          <a:xfrm>
            <a:off x="6798864" y="4539257"/>
            <a:ext cx="1164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Bahnschrift SemiBold Condensed" panose="020B0502040204020203" pitchFamily="34" charset="0"/>
              </a:rPr>
              <a:t>Эмоции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642AEC04-1ADF-8D9B-9B72-CBDBAABC427E}"/>
              </a:ext>
            </a:extLst>
          </p:cNvPr>
          <p:cNvSpPr txBox="1"/>
          <p:nvPr/>
        </p:nvSpPr>
        <p:spPr>
          <a:xfrm>
            <a:off x="7584245" y="3320758"/>
            <a:ext cx="1164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Bahnschrift SemiBold Condensed" panose="020B0502040204020203" pitchFamily="34" charset="0"/>
              </a:rPr>
              <a:t>кластер</a:t>
            </a:r>
          </a:p>
        </p:txBody>
      </p:sp>
    </p:spTree>
    <p:extLst>
      <p:ext uri="{BB962C8B-B14F-4D97-AF65-F5344CB8AC3E}">
        <p14:creationId xmlns:p14="http://schemas.microsoft.com/office/powerpoint/2010/main" val="56224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Изображение выглядит как одежда, человек, Человеческое лицо, женщ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06198EE-3771-7280-2CB4-F0D2F24ACC6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0136" y="260648"/>
            <a:ext cx="4755192" cy="3566394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Бумажное изделие, рукописный текст, Самоклеющийся лист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49206091-1DFD-8773-D426-F90A7C5167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88419" y="3698816"/>
            <a:ext cx="2657770" cy="35436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42C597-2DF5-9AE3-B377-AD0B61C99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Презентация приемов группами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DFB73A4-9FFA-F1CC-C4DE-A351BB5088F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6" y="2780928"/>
            <a:ext cx="3275856" cy="24568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12E1B10-CBFC-42FC-2781-43BB6F15F8A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2421" y="1916832"/>
            <a:ext cx="5244075" cy="3933056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56E1DD3-DD43-4CF8-3282-BBE1D6C4E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43472" y="937927"/>
            <a:ext cx="10972800" cy="49101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Изображение выглядит как текст, Бумажное изделие, бумага, Самоклеющийся лист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D8F3B10F-5392-5D90-F47E-0A50CE4AB65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88858" y="807894"/>
            <a:ext cx="2456892" cy="3275856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одежда, человек, в помещении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1BCD072-9DC5-DA97-AF7D-52B380517D2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9597" y="3897108"/>
            <a:ext cx="3896947" cy="292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554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0E9F03-6137-CFEB-AAB6-F26A5681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Рефлексия</a:t>
            </a:r>
            <a:r>
              <a:rPr lang="ru-RU" dirty="0"/>
              <a:t>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CC33106-DE5E-1A0C-166C-1395384FCF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873" y="1185941"/>
            <a:ext cx="10972800" cy="4910136"/>
          </a:xfrm>
        </p:spPr>
        <p:txBody>
          <a:bodyPr/>
          <a:lstStyle/>
          <a:p>
            <a:pPr mar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 </a:t>
            </a:r>
            <a:r>
              <a:rPr lang="ru-RU" sz="2400" dirty="0">
                <a:latin typeface="Bahnschrift SemiBold Condensed" panose="020B0502040204020203" pitchFamily="34" charset="0"/>
              </a:rPr>
              <a:t>Была ли достигнута цель?</a:t>
            </a:r>
          </a:p>
          <a:p>
            <a:pPr marL="0">
              <a:lnSpc>
                <a:spcPct val="90000"/>
              </a:lnSpc>
              <a:spcBef>
                <a:spcPts val="0"/>
              </a:spcBef>
            </a:pPr>
            <a:r>
              <a:rPr lang="ru-RU" sz="2400" dirty="0">
                <a:latin typeface="Bahnschrift SemiBold Condensed" panose="020B0502040204020203" pitchFamily="34" charset="0"/>
              </a:rPr>
              <a:t> Что помогло достичь цели? </a:t>
            </a:r>
          </a:p>
          <a:p>
            <a:pPr marL="0">
              <a:lnSpc>
                <a:spcPct val="90000"/>
              </a:lnSpc>
              <a:spcBef>
                <a:spcPts val="0"/>
              </a:spcBef>
            </a:pPr>
            <a:r>
              <a:rPr lang="ru-RU" sz="2400" dirty="0">
                <a:latin typeface="Bahnschrift SemiBold Condensed" panose="020B0502040204020203" pitchFamily="34" charset="0"/>
              </a:rPr>
              <a:t> Приобрели ли Вы новые навыки?</a:t>
            </a:r>
          </a:p>
          <a:p>
            <a:pPr marL="0">
              <a:lnSpc>
                <a:spcPct val="90000"/>
              </a:lnSpc>
              <a:spcBef>
                <a:spcPts val="0"/>
              </a:spcBef>
            </a:pPr>
            <a:r>
              <a:rPr lang="ru-RU" sz="2400" dirty="0">
                <a:latin typeface="Bahnschrift SemiBold Condensed" panose="020B0502040204020203" pitchFamily="34" charset="0"/>
              </a:rPr>
              <a:t> Перечислите, какие?</a:t>
            </a:r>
          </a:p>
          <a:p>
            <a:pPr marL="0">
              <a:lnSpc>
                <a:spcPct val="90000"/>
              </a:lnSpc>
              <a:spcBef>
                <a:spcPts val="0"/>
              </a:spcBef>
            </a:pPr>
            <a:r>
              <a:rPr lang="ru-RU" sz="2400" dirty="0">
                <a:latin typeface="Bahnschrift SemiBold Condensed" panose="020B0502040204020203" pitchFamily="34" charset="0"/>
              </a:rPr>
              <a:t> Как приобретенные навыки будут применяться Вами?</a:t>
            </a:r>
          </a:p>
          <a:p>
            <a:pPr marL="0">
              <a:lnSpc>
                <a:spcPct val="90000"/>
              </a:lnSpc>
              <a:spcBef>
                <a:spcPts val="0"/>
              </a:spcBef>
            </a:pPr>
            <a:r>
              <a:rPr lang="ru-RU" sz="2400" dirty="0">
                <a:latin typeface="Bahnschrift SemiBold Condensed" panose="020B0502040204020203" pitchFamily="34" charset="0"/>
              </a:rPr>
              <a:t> Какие сложности могут возникнуть?</a:t>
            </a:r>
          </a:p>
          <a:p>
            <a:pPr marL="0">
              <a:lnSpc>
                <a:spcPct val="90000"/>
              </a:lnSpc>
              <a:spcBef>
                <a:spcPts val="0"/>
              </a:spcBef>
            </a:pPr>
            <a:r>
              <a:rPr lang="ru-RU" sz="2400" dirty="0">
                <a:latin typeface="Bahnschrift SemiBold Condensed" panose="020B0502040204020203" pitchFamily="34" charset="0"/>
              </a:rPr>
              <a:t> Какие пути решения вопроса могут быть?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xmlns="" id="{638ABEB9-AEE7-5DEB-A2B7-8ACC618FF90C}"/>
              </a:ext>
            </a:extLst>
          </p:cNvPr>
          <p:cNvSpPr txBox="1">
            <a:spLocks/>
          </p:cNvSpPr>
          <p:nvPr/>
        </p:nvSpPr>
        <p:spPr bwMode="auto">
          <a:xfrm>
            <a:off x="6780317" y="3015466"/>
            <a:ext cx="4523603" cy="2656593"/>
          </a:xfrm>
          <a:prstGeom prst="rect">
            <a:avLst/>
          </a:prstGeom>
          <a:solidFill>
            <a:srgbClr val="FFFFCC">
              <a:alpha val="22000"/>
            </a:srgb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txBody>
          <a:bodyPr lIns="91440" tIns="45720" rIns="91440" bIns="45720"/>
          <a:lstStyle>
            <a:lvl1pPr marL="273050" indent="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D0101"/>
              </a:buClr>
              <a:buSzPct val="76000"/>
              <a:buFont typeface="Wingdings 3"/>
              <a:buChar char=""/>
              <a:defRPr lang="en-US" sz="2600" b="0" i="0">
                <a:solidFill>
                  <a:schemeClr val="dk1"/>
                </a:solidFill>
                <a:latin typeface="Gill Sans MT"/>
              </a:defRPr>
            </a:lvl1pPr>
            <a:lvl2pPr marL="547687" indent="274637" algn="l" defTabSz="9144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26056"/>
              </a:buClr>
              <a:buSzPct val="76000"/>
              <a:buFont typeface="Wingdings 3"/>
              <a:buChar char=""/>
              <a:defRPr lang="en-US" sz="2300" b="0" i="0">
                <a:solidFill>
                  <a:schemeClr val="dk2"/>
                </a:solidFill>
                <a:latin typeface="Gill Sans MT"/>
              </a:defRPr>
            </a:lvl2pPr>
            <a:lvl3pPr marL="822325" indent="593725" algn="l" defTabSz="9144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BCBCBC"/>
              </a:buClr>
              <a:buSzPct val="76000"/>
              <a:buFont typeface="Wingdings 3"/>
              <a:buChar char=""/>
              <a:defRPr lang="en-US" sz="2000" b="0" i="0">
                <a:solidFill>
                  <a:schemeClr val="dk1"/>
                </a:solidFill>
                <a:latin typeface="Gill Sans MT"/>
              </a:defRPr>
            </a:lvl3pPr>
            <a:lvl4pPr marL="1096962" indent="868362" algn="l" defTabSz="91440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4544B"/>
              </a:buClr>
              <a:buSzPct val="70000"/>
              <a:buFont typeface="Wingdings"/>
              <a:buChar char=""/>
              <a:defRPr lang="en-US" sz="2000" b="0" i="0">
                <a:solidFill>
                  <a:schemeClr val="dk1"/>
                </a:solidFill>
                <a:latin typeface="Gill Sans MT"/>
              </a:defRPr>
            </a:lvl4pPr>
            <a:lvl5pPr marL="1371600" indent="1143000" algn="l" defTabSz="91440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26056"/>
              </a:buClr>
              <a:buSzPct val="70000"/>
              <a:buFont typeface="Wingdings"/>
              <a:buChar char=""/>
              <a:defRPr lang="en-US" sz="1600" b="0" i="0">
                <a:solidFill>
                  <a:schemeClr val="dk1"/>
                </a:solidFill>
                <a:latin typeface="Gill Sans MT"/>
              </a:defRPr>
            </a:lvl5pPr>
            <a:lvl6pPr>
              <a:defRPr lang="en-US" sz="1800"/>
            </a:lvl6pPr>
            <a:lvl7pPr>
              <a:defRPr lang="en-US" sz="1800"/>
            </a:lvl7pPr>
            <a:lvl8pPr>
              <a:defRPr lang="en-US" sz="1800"/>
            </a:lvl8pPr>
            <a:lvl9pPr>
              <a:defRPr lang="en-US" sz="1800"/>
            </a:lvl9pPr>
          </a:lstStyle>
          <a:p>
            <a:pPr marL="0">
              <a:buFont typeface="Arial" panose="020B0604020202020204" pitchFamily="34" charset="0"/>
              <a:buNone/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ctr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lang="ru-RU" sz="2400" dirty="0">
                <a:latin typeface="Bahnschrift SemiBold Condensed" panose="020B0502040204020203" pitchFamily="34" charset="0"/>
                <a:cs typeface="Times New Roman" panose="02020603050405020304" pitchFamily="18" charset="0"/>
              </a:rPr>
              <a:t>Оценить по 10-бальной шкале работу на занятии с позиции: </a:t>
            </a:r>
          </a:p>
          <a:p>
            <a:pPr algn="just">
              <a:buNone/>
              <a:defRPr/>
            </a:pPr>
            <a:r>
              <a:rPr lang="ru-RU" sz="2400" dirty="0">
                <a:latin typeface="Bahnschrift SemiBold Condensed" panose="020B0502040204020203" pitchFamily="34" charset="0"/>
                <a:cs typeface="Times New Roman" panose="02020603050405020304" pitchFamily="18" charset="0"/>
              </a:rPr>
              <a:t>„Я“           0________10</a:t>
            </a:r>
          </a:p>
          <a:p>
            <a:pPr algn="just">
              <a:buNone/>
              <a:defRPr/>
            </a:pPr>
            <a:r>
              <a:rPr lang="ru-RU" sz="2400" dirty="0">
                <a:latin typeface="Bahnschrift SemiBold Condensed" panose="020B0502040204020203" pitchFamily="34" charset="0"/>
                <a:cs typeface="Times New Roman" panose="02020603050405020304" pitchFamily="18" charset="0"/>
              </a:rPr>
              <a:t>„Мы“        0________10</a:t>
            </a:r>
          </a:p>
          <a:p>
            <a:pPr algn="just">
              <a:buNone/>
              <a:defRPr/>
            </a:pPr>
            <a:r>
              <a:rPr lang="ru-RU" sz="2400" dirty="0">
                <a:latin typeface="Bahnschrift SemiBold Condensed" panose="020B0502040204020203" pitchFamily="34" charset="0"/>
                <a:cs typeface="Times New Roman" panose="02020603050405020304" pitchFamily="18" charset="0"/>
              </a:rPr>
              <a:t>„Дело“     0________10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6794060-73CE-D2BB-9009-02471844EA44}"/>
              </a:ext>
            </a:extLst>
          </p:cNvPr>
          <p:cNvSpPr txBox="1"/>
          <p:nvPr/>
        </p:nvSpPr>
        <p:spPr>
          <a:xfrm>
            <a:off x="6801564" y="1376665"/>
            <a:ext cx="4523603" cy="147732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tx1"/>
                </a:solidFill>
                <a:latin typeface="Bahnschrift" panose="020B0502040204020203" pitchFamily="34" charset="0"/>
              </a:rPr>
              <a:t>Цель: </a:t>
            </a:r>
            <a:r>
              <a:rPr lang="ru-RU" sz="1800" dirty="0">
                <a:solidFill>
                  <a:schemeClr val="tx1"/>
                </a:solidFill>
                <a:latin typeface="Bahnschrift" panose="020B0502040204020203" pitchFamily="34" charset="0"/>
              </a:rPr>
              <a:t>совершенствование профессиональных компетентностей педагогов в вопросах проектирования современного урока в контексте читательской грамотности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8991F9A8-5BEC-A8EC-F44E-064946049239}"/>
              </a:ext>
            </a:extLst>
          </p:cNvPr>
          <p:cNvGrpSpPr/>
          <p:nvPr/>
        </p:nvGrpSpPr>
        <p:grpSpPr>
          <a:xfrm>
            <a:off x="324179" y="3654354"/>
            <a:ext cx="5856651" cy="2656593"/>
            <a:chOff x="324179" y="3654354"/>
            <a:chExt cx="5856651" cy="2656593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xmlns="" id="{5F338266-A753-6C5B-92C7-D4A8D520C90A}"/>
                </a:ext>
              </a:extLst>
            </p:cNvPr>
            <p:cNvGrpSpPr/>
            <p:nvPr/>
          </p:nvGrpSpPr>
          <p:grpSpPr>
            <a:xfrm>
              <a:off x="324179" y="3654354"/>
              <a:ext cx="5856651" cy="2656593"/>
              <a:chOff x="2915816" y="2492896"/>
              <a:chExt cx="4392488" cy="2664296"/>
            </a:xfrm>
            <a:solidFill>
              <a:srgbClr val="F5E9BD">
                <a:alpha val="37000"/>
              </a:srgbClr>
            </a:solidFill>
          </p:grpSpPr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xmlns="" id="{C504BB97-D190-057F-919B-3C59FF546D98}"/>
                  </a:ext>
                </a:extLst>
              </p:cNvPr>
              <p:cNvSpPr/>
              <p:nvPr/>
            </p:nvSpPr>
            <p:spPr>
              <a:xfrm>
                <a:off x="2915816" y="2492896"/>
                <a:ext cx="4392488" cy="2664296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B928896B-1E29-5115-5E60-8240C5303552}"/>
                  </a:ext>
                </a:extLst>
              </p:cNvPr>
              <p:cNvSpPr txBox="1"/>
              <p:nvPr/>
            </p:nvSpPr>
            <p:spPr>
              <a:xfrm>
                <a:off x="3613698" y="2566645"/>
                <a:ext cx="3024336" cy="7408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2400" b="1" dirty="0">
                    <a:solidFill>
                      <a:schemeClr val="tx1"/>
                    </a:solidFill>
                    <a:latin typeface="Bahnschrift SemiBold Condensed" panose="020B0502040204020203" pitchFamily="34" charset="0"/>
                    <a:cs typeface="Arial" charset="0"/>
                  </a:rPr>
                  <a:t>В некоторых случаях</a:t>
                </a:r>
              </a:p>
              <a:p>
                <a:pPr>
                  <a:defRPr/>
                </a:pPr>
                <a:endParaRPr lang="ru-RU" dirty="0">
                  <a:latin typeface="Arial" charset="0"/>
                  <a:cs typeface="Arial" charset="0"/>
                </a:endParaRPr>
              </a:p>
            </p:txBody>
          </p:sp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id="{21A40C42-91AA-3DEC-BDC9-10F42E12635A}"/>
                  </a:ext>
                </a:extLst>
              </p:cNvPr>
              <p:cNvSpPr/>
              <p:nvPr/>
            </p:nvSpPr>
            <p:spPr>
              <a:xfrm>
                <a:off x="3239852" y="3212976"/>
                <a:ext cx="3636404" cy="1728192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  <a:alpha val="42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433C41B4-2053-BE85-DB13-68B9D1F7F243}"/>
                  </a:ext>
                </a:extLst>
              </p:cNvPr>
              <p:cNvSpPr txBox="1"/>
              <p:nvPr/>
            </p:nvSpPr>
            <p:spPr>
              <a:xfrm>
                <a:off x="3613698" y="3243917"/>
                <a:ext cx="3024336" cy="7408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2400" b="1" dirty="0">
                    <a:solidFill>
                      <a:schemeClr val="tx1"/>
                    </a:solidFill>
                    <a:latin typeface="Bahnschrift SemiBold Condensed" panose="020B0502040204020203" pitchFamily="34" charset="0"/>
                    <a:cs typeface="Arial" charset="0"/>
                  </a:rPr>
                  <a:t>В большинстве случаев</a:t>
                </a:r>
              </a:p>
              <a:p>
                <a:pPr>
                  <a:defRPr/>
                </a:pPr>
                <a:endParaRPr lang="ru-RU" dirty="0">
                  <a:latin typeface="Arial" charset="0"/>
                  <a:cs typeface="Arial" charset="0"/>
                </a:endParaRPr>
              </a:p>
            </p:txBody>
          </p:sp>
          <p:sp>
            <p:nvSpPr>
              <p:cNvPr id="9" name="Прямоугольник 8">
                <a:extLst>
                  <a:ext uri="{FF2B5EF4-FFF2-40B4-BE49-F238E27FC236}">
                    <a16:creationId xmlns:a16="http://schemas.microsoft.com/office/drawing/2014/main" xmlns="" id="{F6F81D85-3B9B-ADE5-837B-8624ABA8D23C}"/>
                  </a:ext>
                </a:extLst>
              </p:cNvPr>
              <p:cNvSpPr/>
              <p:nvPr/>
            </p:nvSpPr>
            <p:spPr>
              <a:xfrm>
                <a:off x="3743176" y="4111848"/>
                <a:ext cx="2880320" cy="64807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  <a:alpha val="16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A0F32028-0B3E-8372-03C6-199CAE7336E7}"/>
                  </a:ext>
                </a:extLst>
              </p:cNvPr>
              <p:cNvSpPr txBox="1"/>
              <p:nvPr/>
            </p:nvSpPr>
            <p:spPr>
              <a:xfrm>
                <a:off x="3823451" y="4236269"/>
                <a:ext cx="2736304" cy="46300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2400" b="1" dirty="0">
                    <a:solidFill>
                      <a:schemeClr val="tx1"/>
                    </a:solidFill>
                    <a:latin typeface="Bahnschrift SemiBold Condensed" panose="020B0502040204020203" pitchFamily="34" charset="0"/>
                    <a:cs typeface="Arial" charset="0"/>
                  </a:rPr>
                  <a:t>Всегда </a:t>
                </a:r>
              </a:p>
            </p:txBody>
          </p:sp>
        </p:grpSp>
        <p:pic>
          <p:nvPicPr>
            <p:cNvPr id="13" name="Picture 4" descr="Желтый стикер иллюстрация штока. иллюстрации насчитывающей стикер - 45574819">
              <a:extLst>
                <a:ext uri="{FF2B5EF4-FFF2-40B4-BE49-F238E27FC236}">
                  <a16:creationId xmlns:a16="http://schemas.microsoft.com/office/drawing/2014/main" xmlns="" id="{7A0860D4-474F-74AC-6C22-08478877F4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1143" y="4593551"/>
              <a:ext cx="995181" cy="738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CADFD85-95AB-B5A4-A6D5-6EFF3CA33604}"/>
              </a:ext>
            </a:extLst>
          </p:cNvPr>
          <p:cNvSpPr txBox="1"/>
          <p:nvPr/>
        </p:nvSpPr>
        <p:spPr>
          <a:xfrm>
            <a:off x="6800194" y="5826768"/>
            <a:ext cx="4481109" cy="46166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Bahnschrift SemiBold Condensed" panose="020B0502040204020203" pitchFamily="34" charset="0"/>
              </a:rPr>
              <a:t>фото-сессия </a:t>
            </a:r>
          </a:p>
        </p:txBody>
      </p:sp>
    </p:spTree>
    <p:extLst>
      <p:ext uri="{BB962C8B-B14F-4D97-AF65-F5344CB8AC3E}">
        <p14:creationId xmlns:p14="http://schemas.microsoft.com/office/powerpoint/2010/main" val="189356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BAF9EE-4840-C23B-358A-0E475188D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Ответьте на вопросы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42ADF75-8881-2E5C-7FEE-2B9DDBF9F9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FE410AF4-F945-22BA-FB5A-7B4D25350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220781"/>
            <a:ext cx="9014792" cy="490855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6319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4">
            <a:extLst>
              <a:ext uri="{FF2B5EF4-FFF2-40B4-BE49-F238E27FC236}">
                <a16:creationId xmlns:a16="http://schemas.microsoft.com/office/drawing/2014/main" xmlns="" id="{E239BA9F-59EF-9900-D31C-CB9EFB3C9043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15480" y="880548"/>
            <a:ext cx="8366721" cy="2261933"/>
          </a:xfr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9F7E71-62D4-FD60-6005-EF6865FA0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75632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Подведем итог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9308F718-46C3-6D3C-BB16-FBDE0A3DC2BD}"/>
              </a:ext>
            </a:extLst>
          </p:cNvPr>
          <p:cNvSpPr/>
          <p:nvPr/>
        </p:nvSpPr>
        <p:spPr>
          <a:xfrm>
            <a:off x="8450522" y="1833334"/>
            <a:ext cx="583349" cy="744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195ED41-E909-648A-7B11-DD934A904B5F}"/>
              </a:ext>
            </a:extLst>
          </p:cNvPr>
          <p:cNvSpPr/>
          <p:nvPr/>
        </p:nvSpPr>
        <p:spPr>
          <a:xfrm>
            <a:off x="335360" y="908720"/>
            <a:ext cx="11463064" cy="57606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5">
            <a:extLst>
              <a:ext uri="{FF2B5EF4-FFF2-40B4-BE49-F238E27FC236}">
                <a16:creationId xmlns:a16="http://schemas.microsoft.com/office/drawing/2014/main" xmlns="" id="{F1E115D0-0CA7-A159-15F7-11B5235AE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995" y="2863873"/>
            <a:ext cx="7649723" cy="1820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6">
            <a:extLst>
              <a:ext uri="{FF2B5EF4-FFF2-40B4-BE49-F238E27FC236}">
                <a16:creationId xmlns:a16="http://schemas.microsoft.com/office/drawing/2014/main" xmlns="" id="{04C8C63D-5186-7193-87CC-AFA2219F45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05203" y="4365104"/>
            <a:ext cx="6240077" cy="2180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8" descr="https://avatars.mds.yandex.net/i?id=55c271dd884cbd59f90a71e6810e6dffc972281a-5587986-images-thumbs&amp;n=13">
            <a:extLst>
              <a:ext uri="{FF2B5EF4-FFF2-40B4-BE49-F238E27FC236}">
                <a16:creationId xmlns:a16="http://schemas.microsoft.com/office/drawing/2014/main" xmlns="" id="{F6D42861-78E6-B30A-6D96-2373436BB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6080" y="2277652"/>
            <a:ext cx="2880320" cy="100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4A8D88-B1FF-2AAF-BA57-98A1201BA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Читательская грамотность в Международных исследованиях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42339B2-5A2C-B649-004E-B0D8B6282C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3">
            <a:extLst>
              <a:ext uri="{FF2B5EF4-FFF2-40B4-BE49-F238E27FC236}">
                <a16:creationId xmlns:a16="http://schemas.microsoft.com/office/drawing/2014/main" xmlns="" id="{D784C03F-E4A5-75C8-2322-A33DCE087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352" y="1109814"/>
            <a:ext cx="11673632" cy="519950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506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>
            <a:extLst>
              <a:ext uri="{FF2B5EF4-FFF2-40B4-BE49-F238E27FC236}">
                <a16:creationId xmlns:a16="http://schemas.microsoft.com/office/drawing/2014/main" xmlns="" id="{C59B7DE6-88DA-241C-50F9-E62950DF6D69}"/>
              </a:ext>
            </a:extLst>
          </p:cNvPr>
          <p:cNvSpPr txBox="1">
            <a:spLocks/>
          </p:cNvSpPr>
          <p:nvPr/>
        </p:nvSpPr>
        <p:spPr bwMode="auto">
          <a:xfrm>
            <a:off x="4872039" y="260351"/>
            <a:ext cx="55451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8196" name="Содержимое 2">
            <a:extLst>
              <a:ext uri="{FF2B5EF4-FFF2-40B4-BE49-F238E27FC236}">
                <a16:creationId xmlns:a16="http://schemas.microsoft.com/office/drawing/2014/main" xmlns="" id="{EEC47A6A-E775-555A-5F3C-8F4A59B1C2D9}"/>
              </a:ext>
            </a:extLst>
          </p:cNvPr>
          <p:cNvSpPr txBox="1">
            <a:spLocks/>
          </p:cNvSpPr>
          <p:nvPr/>
        </p:nvSpPr>
        <p:spPr bwMode="auto">
          <a:xfrm>
            <a:off x="1184277" y="2433476"/>
            <a:ext cx="33115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altLang="ru-RU" dirty="0"/>
          </a:p>
        </p:txBody>
      </p:sp>
      <p:sp>
        <p:nvSpPr>
          <p:cNvPr id="6" name="Содержимое 2">
            <a:extLst>
              <a:ext uri="{FF2B5EF4-FFF2-40B4-BE49-F238E27FC236}">
                <a16:creationId xmlns:a16="http://schemas.microsoft.com/office/drawing/2014/main" xmlns="" id="{A8EA447C-29AE-53C3-E649-B51A04C8E778}"/>
              </a:ext>
            </a:extLst>
          </p:cNvPr>
          <p:cNvSpPr txBox="1">
            <a:spLocks/>
          </p:cNvSpPr>
          <p:nvPr/>
        </p:nvSpPr>
        <p:spPr bwMode="auto">
          <a:xfrm>
            <a:off x="5087888" y="1230209"/>
            <a:ext cx="6768752" cy="173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lnSpc>
                <a:spcPct val="90000"/>
              </a:lnSpc>
              <a:defRPr/>
            </a:pPr>
            <a:r>
              <a:rPr lang="ru-RU" sz="1600" dirty="0">
                <a:latin typeface="Arial" charset="0"/>
                <a:cs typeface="Arial" charset="0"/>
              </a:rPr>
              <a:t>      </a:t>
            </a:r>
            <a:r>
              <a:rPr lang="ru-RU" dirty="0">
                <a:latin typeface="Bahnschrift Condensed" panose="020B0502040204020203" pitchFamily="34" charset="0"/>
                <a:cs typeface="Arial" charset="0"/>
              </a:rPr>
              <a:t>Читательская грамотность –  способность обучающихся к осмыслению текстов, к использованию их содержания для достижения собственных целей, для развития своих знаний и возможностей</a:t>
            </a:r>
            <a:r>
              <a:rPr lang="ru-RU" i="1" dirty="0">
                <a:latin typeface="Bahnschrift Condensed" panose="020B0502040204020203" pitchFamily="34" charset="0"/>
                <a:cs typeface="Arial" charset="0"/>
              </a:rPr>
              <a:t>.              А.А. Леонтьев</a:t>
            </a:r>
            <a:endParaRPr lang="ru-RU" i="1" dirty="0">
              <a:latin typeface="Arial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8198" name="Picture 2" descr="Picture background">
            <a:extLst>
              <a:ext uri="{FF2B5EF4-FFF2-40B4-BE49-F238E27FC236}">
                <a16:creationId xmlns:a16="http://schemas.microsoft.com/office/drawing/2014/main" xmlns="" id="{771902B2-C1CF-5ED2-22EF-F197FA1AC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0099" y="2271149"/>
            <a:ext cx="2825661" cy="215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Прямоугольник 9">
            <a:extLst>
              <a:ext uri="{FF2B5EF4-FFF2-40B4-BE49-F238E27FC236}">
                <a16:creationId xmlns:a16="http://schemas.microsoft.com/office/drawing/2014/main" xmlns="" id="{3C27F301-B2F4-990C-E0E3-9BD9DEF48E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156" y="2100289"/>
            <a:ext cx="6829942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r>
              <a:rPr lang="ru-RU" altLang="ru-RU" dirty="0">
                <a:latin typeface="Bahnschrift Condensed" panose="020B0502040204020203" pitchFamily="34" charset="0"/>
              </a:rPr>
              <a:t>… это 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</a:t>
            </a:r>
            <a:r>
              <a:rPr lang="ru-RU" altLang="ru-RU" i="1" dirty="0">
                <a:latin typeface="Bahnschrift Condensed" panose="020B0502040204020203" pitchFamily="34" charset="0"/>
              </a:rPr>
              <a:t>.                                                                             Г.А. Цукерман</a:t>
            </a:r>
          </a:p>
        </p:txBody>
      </p:sp>
      <p:sp>
        <p:nvSpPr>
          <p:cNvPr id="8200" name="Прямоугольник 11">
            <a:extLst>
              <a:ext uri="{FF2B5EF4-FFF2-40B4-BE49-F238E27FC236}">
                <a16:creationId xmlns:a16="http://schemas.microsoft.com/office/drawing/2014/main" xmlns="" id="{24523C2F-FACD-047B-56F3-AD5485DB8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7888" y="3345371"/>
            <a:ext cx="6768752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r>
              <a:rPr lang="ru-RU" altLang="ru-RU" dirty="0">
                <a:latin typeface="Bahnschrift Condensed" panose="020B0502040204020203" pitchFamily="34" charset="0"/>
              </a:rPr>
              <a:t>… это способность человека понимать, использовать, оценивать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                                                                                        </a:t>
            </a:r>
            <a:r>
              <a:rPr lang="ru-RU" altLang="ru-RU" i="1" dirty="0">
                <a:latin typeface="Bahnschrift Condensed" panose="020B0502040204020203" pitchFamily="34" charset="0"/>
              </a:rPr>
              <a:t>ФГОС ОО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CD86A1-84EA-8825-93D0-D3AC0EAB4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Актуализируем ведущие понятия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64AC234-E8DB-EC3B-B133-B70FE96118B0}"/>
              </a:ext>
            </a:extLst>
          </p:cNvPr>
          <p:cNvSpPr txBox="1"/>
          <p:nvPr/>
        </p:nvSpPr>
        <p:spPr>
          <a:xfrm>
            <a:off x="444676" y="1222830"/>
            <a:ext cx="4427363" cy="830997"/>
          </a:xfrm>
          <a:prstGeom prst="rect">
            <a:avLst/>
          </a:prstGeom>
          <a:solidFill>
            <a:srgbClr val="F5E9BD">
              <a:alpha val="12000"/>
            </a:srgb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altLang="ru-RU" sz="2400" dirty="0">
                <a:latin typeface="Bahnschrift Condensed" panose="020B0502040204020203" pitchFamily="34" charset="0"/>
              </a:rPr>
              <a:t>Чтение - декодирование, или перевод букв в звуки. 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5F6984A-51F1-0AA9-EFBD-F571BAC38510}"/>
              </a:ext>
            </a:extLst>
          </p:cNvPr>
          <p:cNvSpPr/>
          <p:nvPr/>
        </p:nvSpPr>
        <p:spPr>
          <a:xfrm>
            <a:off x="5014966" y="1197009"/>
            <a:ext cx="6891132" cy="329191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20661BA-E4BC-D9E5-F226-0840D9A76D5A}"/>
              </a:ext>
            </a:extLst>
          </p:cNvPr>
          <p:cNvSpPr txBox="1"/>
          <p:nvPr/>
        </p:nvSpPr>
        <p:spPr>
          <a:xfrm>
            <a:off x="444676" y="4803996"/>
            <a:ext cx="11306768" cy="1588127"/>
          </a:xfrm>
          <a:prstGeom prst="rect">
            <a:avLst/>
          </a:prstGeom>
          <a:solidFill>
            <a:srgbClr val="F5E9BD">
              <a:alpha val="10000"/>
            </a:srgb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dirty="0">
                <a:latin typeface="Bahnschrift Condensed" panose="020B0502040204020203" pitchFamily="34" charset="0"/>
              </a:rPr>
              <a:t>… это совокупность умений и навыков, отражающих: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b="1" dirty="0">
                <a:latin typeface="Bahnschrift Condensed" panose="020B0502040204020203" pitchFamily="34" charset="0"/>
              </a:rPr>
              <a:t>Потребность </a:t>
            </a:r>
            <a:r>
              <a:rPr lang="ru-RU" altLang="ru-RU" dirty="0">
                <a:latin typeface="Bahnschrift Condensed" panose="020B0502040204020203" pitchFamily="34" charset="0"/>
              </a:rPr>
              <a:t>в читательской деятельности с целью успешной социализации, дальнейшего образования, саморазвития.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b="1" dirty="0">
                <a:latin typeface="Bahnschrift Condensed" panose="020B0502040204020203" pitchFamily="34" charset="0"/>
              </a:rPr>
              <a:t>Готовность</a:t>
            </a:r>
            <a:r>
              <a:rPr lang="ru-RU" altLang="ru-RU" dirty="0">
                <a:latin typeface="Bahnschrift Condensed" panose="020B0502040204020203" pitchFamily="34" charset="0"/>
              </a:rPr>
              <a:t> к смысловому чтению: восприятию письменных текстов, анализу, оценке, интерпретации и обобщению представленной в них информации.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b="1" dirty="0">
                <a:latin typeface="Bahnschrift Condensed" panose="020B0502040204020203" pitchFamily="34" charset="0"/>
              </a:rPr>
              <a:t>Способность</a:t>
            </a:r>
            <a:r>
              <a:rPr lang="ru-RU" altLang="ru-RU" dirty="0">
                <a:latin typeface="Bahnschrift Condensed" panose="020B0502040204020203" pitchFamily="34" charset="0"/>
              </a:rPr>
              <a:t> извлекать необходимую информацию для её преобразования в соответствии с учебной задачей; ориентироваться с помощью различной текстовой информации в жизненных ситуациях.                                                                             </a:t>
            </a:r>
            <a:r>
              <a:rPr lang="ru-RU" altLang="ru-RU" i="1" dirty="0">
                <a:latin typeface="Bahnschrift Condensed" panose="020B0502040204020203" pitchFamily="34" charset="0"/>
              </a:rPr>
              <a:t>Виноградова  Н.Ф.</a:t>
            </a:r>
            <a:endParaRPr lang="ru-RU" i="1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199" grpId="0"/>
      <p:bldP spid="8200" grpId="0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47F4D0-A6E9-D3D8-BE22-C548F4DD2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Следующий вопрос: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D6F2EAF-FE4B-A3E4-8B2E-D934FD2F22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2" name="Picture 2">
            <a:extLst>
              <a:ext uri="{FF2B5EF4-FFF2-40B4-BE49-F238E27FC236}">
                <a16:creationId xmlns:a16="http://schemas.microsoft.com/office/drawing/2014/main" xmlns="" id="{E78EAB76-B7AD-4FF6-3A52-71D060FCB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3552" y="1143000"/>
            <a:ext cx="7920880" cy="519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3144109"/>
      </p:ext>
    </p:extLst>
  </p:cSld>
  <p:clrMapOvr>
    <a:masterClrMapping/>
  </p:clrMapOvr>
</p:sld>
</file>

<file path=ppt/theme/theme1.xml><?xml version="1.0" encoding="utf-8"?>
<a:theme xmlns:a="http://schemas.openxmlformats.org/drawingml/2006/main" name="Начальная">
  <a:themeElements>
    <a:clrScheme name="Default">
      <a:dk1>
        <a:srgbClr val="000000"/>
      </a:dk1>
      <a:lt1>
        <a:srgbClr val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AAAAA"/>
      </a:accent3>
      <a:accent4>
        <a:srgbClr val="DCDCDC"/>
      </a:accent4>
      <a:accent5>
        <a:srgbClr val="DBF1FA"/>
      </a:accent5>
      <a:accent6>
        <a:srgbClr val="4B9DCA"/>
      </a:accent6>
      <a:hlink>
        <a:srgbClr val="D26900"/>
      </a:hlink>
      <a:folHlink>
        <a:srgbClr val="D89243"/>
      </a:folHlink>
    </a:clrScheme>
    <a:fontScheme name="default">
      <a:majorFont>
        <a:latin typeface="Arial"/>
        <a:ea typeface="Arial"/>
        <a:cs typeface="Arial"/>
      </a:majorFont>
      <a:minorFont>
        <a:latin typeface="Bookman Old Style"/>
        <a:ea typeface="Arial"/>
        <a:cs typeface="Arial"/>
      </a:minorFont>
    </a:fontScheme>
    <a:fmtScheme name="Default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>
    <a:extraClrScheme>
      <a:clrScheme name="Начальная 1">
        <a:dk1>
          <a:srgbClr val="000000"/>
        </a:dk1>
        <a:lt1>
          <a:srgbClr val="FFFFFF"/>
        </a:lt1>
        <a:dk2>
          <a:srgbClr val="303030"/>
        </a:dk2>
        <a:lt2>
          <a:srgbClr val="DEDEE0"/>
        </a:lt2>
        <a:accent1>
          <a:srgbClr val="AD0101"/>
        </a:accent1>
        <a:accent2>
          <a:srgbClr val="726056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D26900"/>
        </a:hlink>
        <a:folHlink>
          <a:srgbClr val="D8924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">
  <a:themeElements>
    <a:clrScheme name="Default">
      <a:dk1>
        <a:srgbClr val="595959"/>
      </a:dk1>
      <a:lt1>
        <a:srgbClr val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AAAAAA"/>
      </a:accent3>
      <a:accent4>
        <a:srgbClr val="DCDCDC"/>
      </a:accent4>
      <a:accent5>
        <a:srgbClr val="DBF1FA"/>
      </a:accent5>
      <a:accent6>
        <a:srgbClr val="4B9DCA"/>
      </a:accent6>
      <a:hlink>
        <a:srgbClr val="DB6B70"/>
      </a:hlink>
      <a:folHlink>
        <a:srgbClr val="969696"/>
      </a:folHlink>
    </a:clrScheme>
    <a:fontScheme name="default">
      <a:majorFont>
        <a:latin typeface="Arial"/>
        <a:ea typeface="Arial"/>
        <a:cs typeface="Arial"/>
      </a:majorFont>
      <a:minorFont>
        <a:latin typeface="Bookman Old Style"/>
        <a:ea typeface="Arial"/>
        <a:cs typeface="Arial"/>
      </a:minorFont>
    </a:fontScheme>
    <a:fmtScheme name="Default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3201</TotalTime>
  <Words>1671</Words>
  <Application>Microsoft Office PowerPoint</Application>
  <DocSecurity>0</DocSecurity>
  <PresentationFormat>Произвольный</PresentationFormat>
  <Paragraphs>376</Paragraphs>
  <Slides>44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Начальная</vt:lpstr>
      <vt:lpstr>Семинар ММО учителей географии, биологии и химии по материалам проектировочной методической сессии </vt:lpstr>
      <vt:lpstr>Проектирование образовательного процесса в соответствии с требованиями ФГОС ОО, ФООП, ФАОП: формирование и развитие читательской грамотности участников образовательного процесса </vt:lpstr>
      <vt:lpstr>Цель: совершенствование профессиональных компетентностей педагогов в вопросах проектирования современного урока в контексте читательской грамотности</vt:lpstr>
      <vt:lpstr>Прочтите текст</vt:lpstr>
      <vt:lpstr>Ответьте на вопросы</vt:lpstr>
      <vt:lpstr>Подведем итог</vt:lpstr>
      <vt:lpstr>Читательская грамотность в Международных исследованиях</vt:lpstr>
      <vt:lpstr>Актуализируем ведущие понятия</vt:lpstr>
      <vt:lpstr>Следующий вопрос:</vt:lpstr>
      <vt:lpstr>Виды текстов</vt:lpstr>
      <vt:lpstr>Виды текстов</vt:lpstr>
      <vt:lpstr>Презентация PowerPoint</vt:lpstr>
      <vt:lpstr>Презентация PowerPoint</vt:lpstr>
      <vt:lpstr>Виды чтения</vt:lpstr>
      <vt:lpstr>Читательские умения</vt:lpstr>
      <vt:lpstr>Читательские умения</vt:lpstr>
      <vt:lpstr>Читательские умения</vt:lpstr>
      <vt:lpstr>Читательские умения</vt:lpstr>
      <vt:lpstr>Читательская грамотность – основа достижения образовательных результатов</vt:lpstr>
      <vt:lpstr>АНАЛИЗ И САМОАНАЛИЗ УРОКА В АСПЕКТЕ ФОРМИРОВАНИЯ ЧИТАТЕЛЬСКОЙ ГРАМОТНОСТИ ОБУЧАЮЩИХСЯ </vt:lpstr>
      <vt:lpstr>  </vt:lpstr>
      <vt:lpstr>Презентация PowerPoint</vt:lpstr>
      <vt:lpstr>Делаем  выводы по следующим направлениям: </vt:lpstr>
      <vt:lpstr>Презентация PowerPoint</vt:lpstr>
      <vt:lpstr>Презентация PowerPoint</vt:lpstr>
      <vt:lpstr>Где найти?</vt:lpstr>
      <vt:lpstr>Где найти?</vt:lpstr>
      <vt:lpstr>Где найти?</vt:lpstr>
      <vt:lpstr>Что почитать?</vt:lpstr>
      <vt:lpstr>Презентация PowerPoint</vt:lpstr>
      <vt:lpstr>В основе выделения этапов учебного занятия лежит логика процесса усвоения знаний: </vt:lpstr>
      <vt:lpstr>Набор этапов учебного занятия, образующих его макроструктуру</vt:lpstr>
      <vt:lpstr>Линейная структура учебного занятия   </vt:lpstr>
      <vt:lpstr>Линейная структура учебного занятия   </vt:lpstr>
      <vt:lpstr>Линейная структура учебного занятия </vt:lpstr>
      <vt:lpstr>Линейная структура учебного занятия </vt:lpstr>
      <vt:lpstr>Линейная структура учебного занятия   </vt:lpstr>
      <vt:lpstr>Линейная структура учебного занятия </vt:lpstr>
      <vt:lpstr>Итак…</vt:lpstr>
      <vt:lpstr>Практическая работа. Создание банка методических приемов осмысления информации для моделирования урока в контексте читательской грамотности.</vt:lpstr>
      <vt:lpstr>Презентация PowerPoint</vt:lpstr>
      <vt:lpstr>Презентация PowerPoint</vt:lpstr>
      <vt:lpstr>Презентация приемов группами</vt:lpstr>
      <vt:lpstr>Рефлексия 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профессиональных дефицитов учителей в части содержания учебного предмета "Химия"</dc:title>
  <dc:subject/>
  <dc:creator>Юлия Лапина</dc:creator>
  <cp:keywords/>
  <dc:description/>
  <cp:lastModifiedBy>Гундарев Андрей</cp:lastModifiedBy>
  <cp:revision>19</cp:revision>
  <cp:lastPrinted>2024-10-31T08:50:52Z</cp:lastPrinted>
  <dcterms:created xsi:type="dcterms:W3CDTF">2014-04-28T06:25:00Z</dcterms:created>
  <dcterms:modified xsi:type="dcterms:W3CDTF">2024-11-25T02:26:02Z</dcterms:modified>
  <cp:category/>
  <dc:identifier/>
  <cp:contentStatus/>
  <dc:language/>
  <cp:version/>
</cp:coreProperties>
</file>