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6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7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46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5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7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8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82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5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7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68AF-4CA8-4205-BF69-B9822C493429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22E3C-A450-4759-B986-B67226AB9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3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46364"/>
            <a:ext cx="9144000" cy="5763491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Вебинар</a:t>
            </a:r>
            <a:r>
              <a:rPr lang="ru-RU" sz="3600" b="1" dirty="0" smtClean="0"/>
              <a:t> 5.12.2022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1</a:t>
            </a:r>
            <a:r>
              <a:rPr lang="ru-RU" sz="3600" b="1" dirty="0"/>
              <a:t>. Кратко о результатах ЕГЭ И ОГЭ -2022</a:t>
            </a:r>
            <a:br>
              <a:rPr lang="ru-RU" sz="3600" b="1" dirty="0"/>
            </a:br>
            <a:r>
              <a:rPr lang="ru-RU" sz="3600" b="1" dirty="0"/>
              <a:t>2. Об </a:t>
            </a:r>
            <a:r>
              <a:rPr lang="ru-RU" sz="3600" b="1" dirty="0" smtClean="0"/>
              <a:t>изменениях  </a:t>
            </a:r>
            <a:r>
              <a:rPr lang="ru-RU" sz="3600" b="1" dirty="0"/>
              <a:t>в ЕГЭ-2023 по русскому языку</a:t>
            </a:r>
            <a:br>
              <a:rPr lang="ru-RU" sz="3600" b="1" dirty="0"/>
            </a:br>
            <a:r>
              <a:rPr lang="ru-RU" sz="3600" b="1" dirty="0"/>
              <a:t>3. Результаты проверки пробного итогового сочинения медалистов</a:t>
            </a:r>
            <a:br>
              <a:rPr lang="ru-RU" sz="3600" b="1" dirty="0"/>
            </a:br>
            <a:r>
              <a:rPr lang="ru-RU" sz="3600" b="1" dirty="0"/>
              <a:t>4. Итоговое собеседование в 9 </a:t>
            </a:r>
            <a:r>
              <a:rPr lang="ru-RU" sz="3600" b="1" dirty="0" err="1"/>
              <a:t>кл</a:t>
            </a:r>
            <a:r>
              <a:rPr lang="ru-RU" sz="3600" b="1" dirty="0"/>
              <a:t>.</a:t>
            </a:r>
            <a:br>
              <a:rPr lang="ru-RU" sz="3600" b="1" dirty="0"/>
            </a:br>
            <a:r>
              <a:rPr lang="ru-RU" sz="3600" b="1" dirty="0"/>
              <a:t>5.  Результаты МЭ </a:t>
            </a:r>
            <a:r>
              <a:rPr lang="ru-RU" sz="3600" b="1" dirty="0" err="1"/>
              <a:t>ВсОШ</a:t>
            </a:r>
            <a:r>
              <a:rPr lang="ru-RU" sz="3600" b="1" dirty="0"/>
              <a:t> -2022 по </a:t>
            </a:r>
            <a:r>
              <a:rPr lang="ru-RU" sz="3600" b="1" dirty="0" err="1"/>
              <a:t>рус.яз</a:t>
            </a:r>
            <a:r>
              <a:rPr lang="ru-RU" sz="3600" b="1" dirty="0"/>
              <a:t> и лит.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361930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46364"/>
            <a:ext cx="9144000" cy="576349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.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6" y="409533"/>
            <a:ext cx="11443855" cy="630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9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46364"/>
            <a:ext cx="9144000" cy="576349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.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82" y="346364"/>
            <a:ext cx="10460181" cy="616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6291" y="429491"/>
            <a:ext cx="9144000" cy="576349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.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98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Вебинар 5.12.2022   1. Кратко о результатах ЕГЭ И ОГЭ -2022 2. Об изменениях  в ЕГЭ-2023 по русскому языку 3. Результаты проверки пробного итогового сочинения медалистов 4. Итоговое собеседование в 9 кл. 5.  Результаты МЭ ВсОШ -2022 по рус.яз и лит. </vt:lpstr>
      <vt:lpstr> . </vt:lpstr>
      <vt:lpstr> . </vt:lpstr>
      <vt:lpstr> 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5.12.2022   1. Кратко о результатах ЕГЭ И ОГЭ -2022 2. Об изменениях  в ЕГЭ-2023 по русскому языку 3. Результаты проверки пробного итогового сочинения медалистов 4. Итоговое собеседование в 9 кл. 5.  Результаты МЭ ВсОШ -2022 по рус.яз и лит. </dc:title>
  <dc:creator>Admin</dc:creator>
  <cp:lastModifiedBy>Admin</cp:lastModifiedBy>
  <cp:revision>2</cp:revision>
  <dcterms:created xsi:type="dcterms:W3CDTF">2022-12-05T04:20:29Z</dcterms:created>
  <dcterms:modified xsi:type="dcterms:W3CDTF">2022-12-05T04:27:08Z</dcterms:modified>
</cp:coreProperties>
</file>