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62" r:id="rId4"/>
    <p:sldId id="264" r:id="rId5"/>
    <p:sldId id="259" r:id="rId6"/>
    <p:sldId id="260" r:id="rId7"/>
    <p:sldId id="261" r:id="rId8"/>
    <p:sldId id="263" r:id="rId9"/>
    <p:sldId id="266" r:id="rId10"/>
    <p:sldId id="267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3C84E-66C9-4AFE-AEC5-743E7C79AFD5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52423-A03C-4F7C-97AF-44B4645B3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7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52423-A03C-4F7C-97AF-44B4645B322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74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7175351" cy="1793167"/>
          </a:xfrm>
          <a:effectLst/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Семинар совещание логопедов ДОУ и ОУ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Искитимского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09.10.2017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9675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Рекомендуемое количество детей в группах комбинированной направленности: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 3 лет - не более 10 детей, в том числе не более 3 детей с ограниченными возможностями здоровья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старше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 лет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более 10 детей, в том числе не более 3 глухих детей, или слепых детей, или детей с нарушениями опорно-двигательного аппарата, или детей с умственной отсталостью умеренной, тяжелой, или детей со сложным дефектом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более 15 детей, в том числе не более 4 слабовидящих и (или) детей с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(или) косоглазием, или слабослышащих детей, или детей, имеющих тяжелые нарушения речи, или детей с умственной отсталостью легкой степени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 более 17 детей, в том числе не более 5 детей с задержкой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5427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383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Должностная инструкция: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логопедической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Должностные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учителя-логопеда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учителя-логопеда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Должностные взаимоотношения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2844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498080" cy="764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Документация логопеда: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лан работы на год;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иклограмма работы;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абочая программа;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речевая карта;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урнал учета обследования детей;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урнал учета зачисленных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урнал учета посещения коррекционных занятий;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тчет о работе за год;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урнал учета консультаций для родителей;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индивидуальные 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коррекционной работы или индивидуальный план работы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огласие на обследование обучающегося.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7498080" cy="1008112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Нормативно-правовая база в деятельности учителя-логопеда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886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856"/>
            <a:ext cx="7498080" cy="92211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27 марта 2006г. №69 «Об особенностях режима рабочего времени и времени отдыха педагогических и других работников образовательных учреждений»;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24 марта 2010 г. N 209 «О порядке аттестации педагогических работников государственных и муниципальных образовательных учреждений»;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24 декабря 2010г. N 2075 «О продолжительности рабочего времени (норме педагогической работы за ставку заработной платы) педагогических работников.»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6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</p:txBody>
      </p:sp>
    </p:spTree>
    <p:extLst>
      <p:ext uri="{BB962C8B-B14F-4D97-AF65-F5344CB8AC3E}">
        <p14:creationId xmlns:p14="http://schemas.microsoft.com/office/powerpoint/2010/main" val="3197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-55418"/>
            <a:ext cx="7498080" cy="98072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Учитель-дефектолог, учитель-логопед (логопед)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Должностные обязанности: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Осуществляет работу, направленную на максимальную коррекцию недостатков в развитии у обучающихся, воспитанников с нарушениями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Осуществляет обследование обучающихся, воспитанников, определяет структуру и степень выраженности имеющегося у них  нарушения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Комплектует группы для занятий с учетом психофизического состояния обучающихся, воспитанников.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Проводит групповые и индивидуальные занятия по исправлению недостатков в развитии,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Работает в тесном контакте с учителями, воспитателями и другими педагогическими работниками, посещает занятия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уроки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Консультирует педагогических работников и родителей (лиц, их заменяющих) по применению специальных методов и приемов оказания помощи детям с ограниченными возможностями здоровья.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Реализует образовательные программы.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Участвует в работе педагогических, методических советов, других формах методической работы, в работе по проведению родительских собраний</a:t>
            </a:r>
          </a:p>
        </p:txBody>
      </p:sp>
    </p:spTree>
    <p:extLst>
      <p:ext uri="{BB962C8B-B14F-4D97-AF65-F5344CB8AC3E}">
        <p14:creationId xmlns:p14="http://schemas.microsoft.com/office/powerpoint/2010/main" val="42895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386024" cy="8501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знать: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приоритетные направления развития образовательной системы Российской Федерации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Конвенцию о правах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возрастную и специальную педагогику и психологию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анатомо-физиологические и клинические основы дефектологии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методы и приемы предупреждения и исправления отклонений в развитии обучающихся, воспитанников;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программно-методическую литературу по работе с обучающимися, воспитанниками, имеющими отклонения в развитии;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новейшие достижения дефектологической и педагогической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наук;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убеждения, аргументации своей позиции, установления контактов с обучающимися, воспитанниками разного возраста, их родителями (лицами, их заменяющими), коллегами по работе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технологии диагностики причин конфликтных ситуаций, их профилактики и разрешения;</a:t>
            </a:r>
          </a:p>
        </p:txBody>
      </p:sp>
    </p:spTree>
    <p:extLst>
      <p:ext uri="{BB962C8B-B14F-4D97-AF65-F5344CB8AC3E}">
        <p14:creationId xmlns:p14="http://schemas.microsoft.com/office/powerpoint/2010/main" val="3702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квалификации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Высшее профессиональное образование в области дефектологии без предъявления требований к стажу работы.</a:t>
            </a:r>
          </a:p>
        </p:txBody>
      </p:sp>
    </p:spTree>
    <p:extLst>
      <p:ext uri="{BB962C8B-B14F-4D97-AF65-F5344CB8AC3E}">
        <p14:creationId xmlns:p14="http://schemas.microsoft.com/office/powerpoint/2010/main" val="8495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52728" cy="9221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Инструктивные письма: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Инструктивно-методическое письмо «О работе учителя-логопеда при общеобразовательной школе».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Ястребова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А.В., Бессонова Т.П., М., 1996 (По заказу Министерства образования РФ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Инструктивное письмо Министерства образования РФ от 14.12.2000 №2 «Об организации работы логопедического пункта общеобразовательного учреждения»</a:t>
            </a:r>
          </a:p>
        </p:txBody>
      </p:sp>
    </p:spTree>
    <p:extLst>
      <p:ext uri="{BB962C8B-B14F-4D97-AF65-F5344CB8AC3E}">
        <p14:creationId xmlns:p14="http://schemas.microsoft.com/office/powerpoint/2010/main" val="23203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2.4.1.3049-13 (с изм. от 04.04.2014) "Санитарно-эпидемиологические требования к устройству, содержанию и организации режима работы дошкольных образовательных организаций"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Рекомендуемое количество детей в группах компенсирующей направленности для детей до 3 лет и старше 3 лет, соответственно, не должно превышать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тяжелыми нарушениями речи - 6 и 10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фонетико-фонематическими нарушениями речи в возрасте старше 3 лет - 12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глухих детей - 6 детей для обеих возрастных групп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слабослышащих детей - 6 и 8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слепых детей - 6 детей для обеих возрастных групп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слабовидящих детей, для детей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косоглазием - 6 и 10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нарушениями опорно-двигательного аппарата - 6 и 8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задержкой психического развития - 6 и 10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умственной отсталостью легкой степени - 6 и 10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умственной отсталостью умеренной, тяжелой в возрасте старше 3 лет - 8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аутизмом только в возрасте старше 3 лет - 5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для детей с иными ограниченными возможностями здоровья - 10 и 15 детей.</a:t>
            </a:r>
          </a:p>
        </p:txBody>
      </p:sp>
    </p:spTree>
    <p:extLst>
      <p:ext uri="{BB962C8B-B14F-4D97-AF65-F5344CB8AC3E}">
        <p14:creationId xmlns:p14="http://schemas.microsoft.com/office/powerpoint/2010/main" val="19821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862</Words>
  <Application>Microsoft Office PowerPoint</Application>
  <PresentationFormat>Экран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Семинар совещание логопедов ДОУ и ОУ Искитимского района 09.10.2017</vt:lpstr>
      <vt:lpstr>Нормативно-правовая база в деятельности учителя-логопеда</vt:lpstr>
      <vt:lpstr>Приказы:</vt:lpstr>
      <vt:lpstr>Презентация PowerPoint</vt:lpstr>
      <vt:lpstr>Учитель-дефектолог, учитель-логопед (логопед)</vt:lpstr>
      <vt:lpstr>Должен знать:</vt:lpstr>
      <vt:lpstr>Требования к квалификации</vt:lpstr>
      <vt:lpstr>Инструктивные письма:</vt:lpstr>
      <vt:lpstr>СанПин 2.4.1.3049-13 (с изм. от 04.04.2014) "Санитарно-эпидемиологические требования к устройству, содержанию и организации режима работы дошкольных образовательных организаций"</vt:lpstr>
      <vt:lpstr>Рекомендуемое количество детей в группах комбинированной направленности:</vt:lpstr>
      <vt:lpstr>Должностная инструкция:</vt:lpstr>
      <vt:lpstr>Документация логопеда: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совещание логопедов ДОУ и ОУ Искитимского района 09.10.2017</dc:title>
  <dc:creator>Настя</dc:creator>
  <cp:lastModifiedBy>Пользователь Windows</cp:lastModifiedBy>
  <cp:revision>22</cp:revision>
  <dcterms:created xsi:type="dcterms:W3CDTF">2017-10-08T09:51:05Z</dcterms:created>
  <dcterms:modified xsi:type="dcterms:W3CDTF">2017-10-08T12:59:06Z</dcterms:modified>
</cp:coreProperties>
</file>